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6"/>
  </p:notesMasterIdLst>
  <p:sldIdLst>
    <p:sldId id="256" r:id="rId2"/>
    <p:sldId id="389" r:id="rId3"/>
    <p:sldId id="268" r:id="rId4"/>
    <p:sldId id="370" r:id="rId5"/>
    <p:sldId id="266" r:id="rId6"/>
    <p:sldId id="262" r:id="rId7"/>
    <p:sldId id="372" r:id="rId8"/>
    <p:sldId id="361" r:id="rId9"/>
    <p:sldId id="321" r:id="rId10"/>
    <p:sldId id="335" r:id="rId11"/>
    <p:sldId id="365" r:id="rId12"/>
    <p:sldId id="364" r:id="rId13"/>
    <p:sldId id="334" r:id="rId14"/>
    <p:sldId id="258" r:id="rId15"/>
    <p:sldId id="264" r:id="rId16"/>
    <p:sldId id="375" r:id="rId17"/>
    <p:sldId id="387" r:id="rId18"/>
    <p:sldId id="265" r:id="rId19"/>
    <p:sldId id="270" r:id="rId20"/>
    <p:sldId id="271" r:id="rId21"/>
    <p:sldId id="276" r:id="rId22"/>
    <p:sldId id="377" r:id="rId23"/>
    <p:sldId id="378" r:id="rId24"/>
    <p:sldId id="385" r:id="rId25"/>
    <p:sldId id="347" r:id="rId26"/>
    <p:sldId id="379" r:id="rId27"/>
    <p:sldId id="380" r:id="rId28"/>
    <p:sldId id="390" r:id="rId29"/>
    <p:sldId id="386" r:id="rId30"/>
    <p:sldId id="381" r:id="rId31"/>
    <p:sldId id="382" r:id="rId32"/>
    <p:sldId id="384" r:id="rId33"/>
    <p:sldId id="368" r:id="rId34"/>
    <p:sldId id="383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EAFC7-74E4-44B4-0C98-4607D6DEBCE6}" v="185" dt="2024-11-20T14:15:57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di van Loon - Felter" userId="S::avanloon@hpc.nl::3fea189a-3c60-429c-b7d8-f0c9ad28b9e7" providerId="AD" clId="Web-{0A7EAFC7-74E4-44B4-0C98-4607D6DEBCE6}"/>
    <pc:docChg chg="addSld delSld modSld">
      <pc:chgData name="Anandi van Loon - Felter" userId="S::avanloon@hpc.nl::3fea189a-3c60-429c-b7d8-f0c9ad28b9e7" providerId="AD" clId="Web-{0A7EAFC7-74E4-44B4-0C98-4607D6DEBCE6}" dt="2024-11-20T14:15:57.498" v="171" actId="20577"/>
      <pc:docMkLst>
        <pc:docMk/>
      </pc:docMkLst>
      <pc:sldChg chg="modSp">
        <pc:chgData name="Anandi van Loon - Felter" userId="S::avanloon@hpc.nl::3fea189a-3c60-429c-b7d8-f0c9ad28b9e7" providerId="AD" clId="Web-{0A7EAFC7-74E4-44B4-0C98-4607D6DEBCE6}" dt="2024-11-20T13:57:31.680" v="2" actId="20577"/>
        <pc:sldMkLst>
          <pc:docMk/>
          <pc:sldMk cId="3351439039" sldId="256"/>
        </pc:sldMkLst>
        <pc:spChg chg="mod">
          <ac:chgData name="Anandi van Loon - Felter" userId="S::avanloon@hpc.nl::3fea189a-3c60-429c-b7d8-f0c9ad28b9e7" providerId="AD" clId="Web-{0A7EAFC7-74E4-44B4-0C98-4607D6DEBCE6}" dt="2024-11-20T13:57:31.680" v="2" actId="20577"/>
          <ac:spMkLst>
            <pc:docMk/>
            <pc:sldMk cId="3351439039" sldId="256"/>
            <ac:spMk id="4" creationId="{CA89C733-AAC5-1267-2B4C-A6E5359AFB6C}"/>
          </ac:spMkLst>
        </pc:spChg>
      </pc:sldChg>
      <pc:sldChg chg="modSp">
        <pc:chgData name="Anandi van Loon - Felter" userId="S::avanloon@hpc.nl::3fea189a-3c60-429c-b7d8-f0c9ad28b9e7" providerId="AD" clId="Web-{0A7EAFC7-74E4-44B4-0C98-4607D6DEBCE6}" dt="2024-11-20T14:08:59.609" v="141" actId="20577"/>
        <pc:sldMkLst>
          <pc:docMk/>
          <pc:sldMk cId="3188778916" sldId="262"/>
        </pc:sldMkLst>
        <pc:spChg chg="mod">
          <ac:chgData name="Anandi van Loon - Felter" userId="S::avanloon@hpc.nl::3fea189a-3c60-429c-b7d8-f0c9ad28b9e7" providerId="AD" clId="Web-{0A7EAFC7-74E4-44B4-0C98-4607D6DEBCE6}" dt="2024-11-20T14:08:59.609" v="141" actId="20577"/>
          <ac:spMkLst>
            <pc:docMk/>
            <pc:sldMk cId="3188778916" sldId="262"/>
            <ac:spMk id="3" creationId="{1D658072-74A9-C2B8-90E4-0B8F7AE22FA1}"/>
          </ac:spMkLst>
        </pc:spChg>
      </pc:sldChg>
      <pc:sldChg chg="modSp">
        <pc:chgData name="Anandi van Loon - Felter" userId="S::avanloon@hpc.nl::3fea189a-3c60-429c-b7d8-f0c9ad28b9e7" providerId="AD" clId="Web-{0A7EAFC7-74E4-44B4-0C98-4607D6DEBCE6}" dt="2024-11-20T14:04:00.599" v="92" actId="20577"/>
        <pc:sldMkLst>
          <pc:docMk/>
          <pc:sldMk cId="643012499" sldId="265"/>
        </pc:sldMkLst>
        <pc:spChg chg="mod">
          <ac:chgData name="Anandi van Loon - Felter" userId="S::avanloon@hpc.nl::3fea189a-3c60-429c-b7d8-f0c9ad28b9e7" providerId="AD" clId="Web-{0A7EAFC7-74E4-44B4-0C98-4607D6DEBCE6}" dt="2024-11-20T14:04:00.599" v="92" actId="20577"/>
          <ac:spMkLst>
            <pc:docMk/>
            <pc:sldMk cId="643012499" sldId="265"/>
            <ac:spMk id="3" creationId="{BB108F46-DC40-D08D-27A6-CA4F74C99CF8}"/>
          </ac:spMkLst>
        </pc:spChg>
      </pc:sldChg>
      <pc:sldChg chg="modSp">
        <pc:chgData name="Anandi van Loon - Felter" userId="S::avanloon@hpc.nl::3fea189a-3c60-429c-b7d8-f0c9ad28b9e7" providerId="AD" clId="Web-{0A7EAFC7-74E4-44B4-0C98-4607D6DEBCE6}" dt="2024-11-20T14:02:34.674" v="74" actId="20577"/>
        <pc:sldMkLst>
          <pc:docMk/>
          <pc:sldMk cId="2425709290" sldId="266"/>
        </pc:sldMkLst>
        <pc:spChg chg="mod">
          <ac:chgData name="Anandi van Loon - Felter" userId="S::avanloon@hpc.nl::3fea189a-3c60-429c-b7d8-f0c9ad28b9e7" providerId="AD" clId="Web-{0A7EAFC7-74E4-44B4-0C98-4607D6DEBCE6}" dt="2024-11-20T14:02:34.674" v="74" actId="20577"/>
          <ac:spMkLst>
            <pc:docMk/>
            <pc:sldMk cId="2425709290" sldId="266"/>
            <ac:spMk id="3" creationId="{2C22C918-41BC-2C16-A637-1F46A77B99A4}"/>
          </ac:spMkLst>
        </pc:spChg>
      </pc:sldChg>
      <pc:sldChg chg="modSp">
        <pc:chgData name="Anandi van Loon - Felter" userId="S::avanloon@hpc.nl::3fea189a-3c60-429c-b7d8-f0c9ad28b9e7" providerId="AD" clId="Web-{0A7EAFC7-74E4-44B4-0C98-4607D6DEBCE6}" dt="2024-11-20T14:03:46.333" v="81" actId="1076"/>
        <pc:sldMkLst>
          <pc:docMk/>
          <pc:sldMk cId="2410441018" sldId="270"/>
        </pc:sldMkLst>
        <pc:spChg chg="mod">
          <ac:chgData name="Anandi van Loon - Felter" userId="S::avanloon@hpc.nl::3fea189a-3c60-429c-b7d8-f0c9ad28b9e7" providerId="AD" clId="Web-{0A7EAFC7-74E4-44B4-0C98-4607D6DEBCE6}" dt="2024-11-20T14:03:46.333" v="81" actId="1076"/>
          <ac:spMkLst>
            <pc:docMk/>
            <pc:sldMk cId="2410441018" sldId="270"/>
            <ac:spMk id="3" creationId="{AE33044F-F96B-A78C-129D-DE1733B92518}"/>
          </ac:spMkLst>
        </pc:spChg>
      </pc:sldChg>
      <pc:sldChg chg="modSp">
        <pc:chgData name="Anandi van Loon - Felter" userId="S::avanloon@hpc.nl::3fea189a-3c60-429c-b7d8-f0c9ad28b9e7" providerId="AD" clId="Web-{0A7EAFC7-74E4-44B4-0C98-4607D6DEBCE6}" dt="2024-11-20T14:04:15.099" v="93" actId="20577"/>
        <pc:sldMkLst>
          <pc:docMk/>
          <pc:sldMk cId="1342066926" sldId="271"/>
        </pc:sldMkLst>
        <pc:spChg chg="mod">
          <ac:chgData name="Anandi van Loon - Felter" userId="S::avanloon@hpc.nl::3fea189a-3c60-429c-b7d8-f0c9ad28b9e7" providerId="AD" clId="Web-{0A7EAFC7-74E4-44B4-0C98-4607D6DEBCE6}" dt="2024-11-20T14:04:15.099" v="93" actId="20577"/>
          <ac:spMkLst>
            <pc:docMk/>
            <pc:sldMk cId="1342066926" sldId="271"/>
            <ac:spMk id="2" creationId="{14A2C703-81C2-60C0-8E8F-F848C68B9A00}"/>
          </ac:spMkLst>
        </pc:spChg>
      </pc:sldChg>
      <pc:sldChg chg="delSp modSp delAnim">
        <pc:chgData name="Anandi van Loon - Felter" userId="S::avanloon@hpc.nl::3fea189a-3c60-429c-b7d8-f0c9ad28b9e7" providerId="AD" clId="Web-{0A7EAFC7-74E4-44B4-0C98-4607D6DEBCE6}" dt="2024-11-20T14:11:03.879" v="152" actId="1076"/>
        <pc:sldMkLst>
          <pc:docMk/>
          <pc:sldMk cId="2001915010" sldId="321"/>
        </pc:sldMkLst>
        <pc:picChg chg="mod">
          <ac:chgData name="Anandi van Loon - Felter" userId="S::avanloon@hpc.nl::3fea189a-3c60-429c-b7d8-f0c9ad28b9e7" providerId="AD" clId="Web-{0A7EAFC7-74E4-44B4-0C98-4607D6DEBCE6}" dt="2024-11-20T14:10:52.722" v="148" actId="1076"/>
          <ac:picMkLst>
            <pc:docMk/>
            <pc:sldMk cId="2001915010" sldId="321"/>
            <ac:picMk id="4" creationId="{F9377A40-E00C-A813-D57B-50141FAEC922}"/>
          </ac:picMkLst>
        </pc:picChg>
        <pc:picChg chg="mod">
          <ac:chgData name="Anandi van Loon - Felter" userId="S::avanloon@hpc.nl::3fea189a-3c60-429c-b7d8-f0c9ad28b9e7" providerId="AD" clId="Web-{0A7EAFC7-74E4-44B4-0C98-4607D6DEBCE6}" dt="2024-11-20T14:11:03.879" v="152" actId="1076"/>
          <ac:picMkLst>
            <pc:docMk/>
            <pc:sldMk cId="2001915010" sldId="321"/>
            <ac:picMk id="5" creationId="{DF9F857E-69EA-3F5F-49DD-E13A161ABDE7}"/>
          </ac:picMkLst>
        </pc:picChg>
        <pc:picChg chg="del">
          <ac:chgData name="Anandi van Loon - Felter" userId="S::avanloon@hpc.nl::3fea189a-3c60-429c-b7d8-f0c9ad28b9e7" providerId="AD" clId="Web-{0A7EAFC7-74E4-44B4-0C98-4607D6DEBCE6}" dt="2024-11-20T14:10:49.409" v="146"/>
          <ac:picMkLst>
            <pc:docMk/>
            <pc:sldMk cId="2001915010" sldId="321"/>
            <ac:picMk id="6" creationId="{5DC189D6-AA83-0D38-E66B-CC6E36DCBA91}"/>
          </ac:picMkLst>
        </pc:picChg>
        <pc:picChg chg="del">
          <ac:chgData name="Anandi van Loon - Felter" userId="S::avanloon@hpc.nl::3fea189a-3c60-429c-b7d8-f0c9ad28b9e7" providerId="AD" clId="Web-{0A7EAFC7-74E4-44B4-0C98-4607D6DEBCE6}" dt="2024-11-20T14:10:50.753" v="147"/>
          <ac:picMkLst>
            <pc:docMk/>
            <pc:sldMk cId="2001915010" sldId="321"/>
            <ac:picMk id="7" creationId="{7C9D7202-01EE-82FC-C2BF-9187E6C35F08}"/>
          </ac:picMkLst>
        </pc:picChg>
      </pc:sldChg>
      <pc:sldChg chg="modSp delAnim">
        <pc:chgData name="Anandi van Loon - Felter" userId="S::avanloon@hpc.nl::3fea189a-3c60-429c-b7d8-f0c9ad28b9e7" providerId="AD" clId="Web-{0A7EAFC7-74E4-44B4-0C98-4607D6DEBCE6}" dt="2024-11-20T14:13:16.508" v="165"/>
        <pc:sldMkLst>
          <pc:docMk/>
          <pc:sldMk cId="2594009249" sldId="335"/>
        </pc:sldMkLst>
        <pc:picChg chg="mod">
          <ac:chgData name="Anandi van Loon - Felter" userId="S::avanloon@hpc.nl::3fea189a-3c60-429c-b7d8-f0c9ad28b9e7" providerId="AD" clId="Web-{0A7EAFC7-74E4-44B4-0C98-4607D6DEBCE6}" dt="2024-11-20T14:12:01.380" v="161" actId="1076"/>
          <ac:picMkLst>
            <pc:docMk/>
            <pc:sldMk cId="2594009249" sldId="335"/>
            <ac:picMk id="4" creationId="{E03BD298-FA34-8217-12A3-79117B95EF71}"/>
          </ac:picMkLst>
        </pc:picChg>
        <pc:picChg chg="mod">
          <ac:chgData name="Anandi van Loon - Felter" userId="S::avanloon@hpc.nl::3fea189a-3c60-429c-b7d8-f0c9ad28b9e7" providerId="AD" clId="Web-{0A7EAFC7-74E4-44B4-0C98-4607D6DEBCE6}" dt="2024-11-20T14:12:06.256" v="162" actId="14100"/>
          <ac:picMkLst>
            <pc:docMk/>
            <pc:sldMk cId="2594009249" sldId="335"/>
            <ac:picMk id="5" creationId="{8AD003EF-D66E-EF69-0539-287CDDE9A1AA}"/>
          </ac:picMkLst>
        </pc:picChg>
      </pc:sldChg>
      <pc:sldChg chg="delSp modSp del delAnim">
        <pc:chgData name="Anandi van Loon - Felter" userId="S::avanloon@hpc.nl::3fea189a-3c60-429c-b7d8-f0c9ad28b9e7" providerId="AD" clId="Web-{0A7EAFC7-74E4-44B4-0C98-4607D6DEBCE6}" dt="2024-11-20T14:10:30.784" v="145"/>
        <pc:sldMkLst>
          <pc:docMk/>
          <pc:sldMk cId="584555880" sldId="363"/>
        </pc:sldMkLst>
        <pc:picChg chg="del">
          <ac:chgData name="Anandi van Loon - Felter" userId="S::avanloon@hpc.nl::3fea189a-3c60-429c-b7d8-f0c9ad28b9e7" providerId="AD" clId="Web-{0A7EAFC7-74E4-44B4-0C98-4607D6DEBCE6}" dt="2024-11-20T14:10:29.315" v="144"/>
          <ac:picMkLst>
            <pc:docMk/>
            <pc:sldMk cId="584555880" sldId="363"/>
            <ac:picMk id="5" creationId="{AA7D052A-B9E8-B953-EBC4-14070AB0DEC2}"/>
          </ac:picMkLst>
        </pc:picChg>
        <pc:picChg chg="del mod">
          <ac:chgData name="Anandi van Loon - Felter" userId="S::avanloon@hpc.nl::3fea189a-3c60-429c-b7d8-f0c9ad28b9e7" providerId="AD" clId="Web-{0A7EAFC7-74E4-44B4-0C98-4607D6DEBCE6}" dt="2024-11-20T14:10:27.518" v="143"/>
          <ac:picMkLst>
            <pc:docMk/>
            <pc:sldMk cId="584555880" sldId="363"/>
            <ac:picMk id="6" creationId="{59B33B2E-DD13-9AEB-38EF-9E24B7B2E170}"/>
          </ac:picMkLst>
        </pc:picChg>
      </pc:sldChg>
      <pc:sldChg chg="add del">
        <pc:chgData name="Anandi van Loon - Felter" userId="S::avanloon@hpc.nl::3fea189a-3c60-429c-b7d8-f0c9ad28b9e7" providerId="AD" clId="Web-{0A7EAFC7-74E4-44B4-0C98-4607D6DEBCE6}" dt="2024-11-20T14:12:26.709" v="164"/>
        <pc:sldMkLst>
          <pc:docMk/>
          <pc:sldMk cId="1339775549" sldId="365"/>
        </pc:sldMkLst>
      </pc:sldChg>
      <pc:sldChg chg="modSp">
        <pc:chgData name="Anandi van Loon - Felter" userId="S::avanloon@hpc.nl::3fea189a-3c60-429c-b7d8-f0c9ad28b9e7" providerId="AD" clId="Web-{0A7EAFC7-74E4-44B4-0C98-4607D6DEBCE6}" dt="2024-11-20T14:14:12.822" v="166" actId="14100"/>
        <pc:sldMkLst>
          <pc:docMk/>
          <pc:sldMk cId="501284832" sldId="375"/>
        </pc:sldMkLst>
        <pc:spChg chg="mod">
          <ac:chgData name="Anandi van Loon - Felter" userId="S::avanloon@hpc.nl::3fea189a-3c60-429c-b7d8-f0c9ad28b9e7" providerId="AD" clId="Web-{0A7EAFC7-74E4-44B4-0C98-4607D6DEBCE6}" dt="2024-11-20T14:14:12.822" v="166" actId="14100"/>
          <ac:spMkLst>
            <pc:docMk/>
            <pc:sldMk cId="501284832" sldId="375"/>
            <ac:spMk id="3" creationId="{636B2BD7-2664-6791-A308-FD9DA885D6CF}"/>
          </ac:spMkLst>
        </pc:spChg>
      </pc:sldChg>
      <pc:sldChg chg="modSp">
        <pc:chgData name="Anandi van Loon - Felter" userId="S::avanloon@hpc.nl::3fea189a-3c60-429c-b7d8-f0c9ad28b9e7" providerId="AD" clId="Web-{0A7EAFC7-74E4-44B4-0C98-4607D6DEBCE6}" dt="2024-11-20T14:15:03.683" v="168" actId="20577"/>
        <pc:sldMkLst>
          <pc:docMk/>
          <pc:sldMk cId="942228783" sldId="381"/>
        </pc:sldMkLst>
        <pc:spChg chg="mod">
          <ac:chgData name="Anandi van Loon - Felter" userId="S::avanloon@hpc.nl::3fea189a-3c60-429c-b7d8-f0c9ad28b9e7" providerId="AD" clId="Web-{0A7EAFC7-74E4-44B4-0C98-4607D6DEBCE6}" dt="2024-11-20T14:15:03.683" v="168" actId="20577"/>
          <ac:spMkLst>
            <pc:docMk/>
            <pc:sldMk cId="942228783" sldId="381"/>
            <ac:spMk id="3" creationId="{92B032A6-3614-9F55-C217-A762F028E827}"/>
          </ac:spMkLst>
        </pc:spChg>
      </pc:sldChg>
      <pc:sldChg chg="modSp">
        <pc:chgData name="Anandi van Loon - Felter" userId="S::avanloon@hpc.nl::3fea189a-3c60-429c-b7d8-f0c9ad28b9e7" providerId="AD" clId="Web-{0A7EAFC7-74E4-44B4-0C98-4607D6DEBCE6}" dt="2024-11-20T14:15:57.498" v="171" actId="20577"/>
        <pc:sldMkLst>
          <pc:docMk/>
          <pc:sldMk cId="1208502531" sldId="383"/>
        </pc:sldMkLst>
        <pc:spChg chg="mod">
          <ac:chgData name="Anandi van Loon - Felter" userId="S::avanloon@hpc.nl::3fea189a-3c60-429c-b7d8-f0c9ad28b9e7" providerId="AD" clId="Web-{0A7EAFC7-74E4-44B4-0C98-4607D6DEBCE6}" dt="2024-11-20T14:15:57.498" v="171" actId="20577"/>
          <ac:spMkLst>
            <pc:docMk/>
            <pc:sldMk cId="1208502531" sldId="383"/>
            <ac:spMk id="3" creationId="{F2DACED8-ECAE-FF37-F9BD-AE8080C3B087}"/>
          </ac:spMkLst>
        </pc:spChg>
        <pc:picChg chg="mod">
          <ac:chgData name="Anandi van Loon - Felter" userId="S::avanloon@hpc.nl::3fea189a-3c60-429c-b7d8-f0c9ad28b9e7" providerId="AD" clId="Web-{0A7EAFC7-74E4-44B4-0C98-4607D6DEBCE6}" dt="2024-11-20T14:15:45.747" v="170" actId="1076"/>
          <ac:picMkLst>
            <pc:docMk/>
            <pc:sldMk cId="1208502531" sldId="383"/>
            <ac:picMk id="4" creationId="{E459DA1E-EF0D-898D-B944-739DD5B02A2D}"/>
          </ac:picMkLst>
        </pc:picChg>
      </pc:sldChg>
      <pc:sldChg chg="addSp delSp modSp new del">
        <pc:chgData name="Anandi van Loon - Felter" userId="S::avanloon@hpc.nl::3fea189a-3c60-429c-b7d8-f0c9ad28b9e7" providerId="AD" clId="Web-{0A7EAFC7-74E4-44B4-0C98-4607D6DEBCE6}" dt="2024-11-20T14:00:58.593" v="61"/>
        <pc:sldMkLst>
          <pc:docMk/>
          <pc:sldMk cId="850543059" sldId="388"/>
        </pc:sldMkLst>
        <pc:spChg chg="mod">
          <ac:chgData name="Anandi van Loon - Felter" userId="S::avanloon@hpc.nl::3fea189a-3c60-429c-b7d8-f0c9ad28b9e7" providerId="AD" clId="Web-{0A7EAFC7-74E4-44B4-0C98-4607D6DEBCE6}" dt="2024-11-20T13:59:27.824" v="16" actId="20577"/>
          <ac:spMkLst>
            <pc:docMk/>
            <pc:sldMk cId="850543059" sldId="388"/>
            <ac:spMk id="2" creationId="{EA68253F-AB2A-7A4E-E202-AFE0B1637C1E}"/>
          </ac:spMkLst>
        </pc:spChg>
        <pc:spChg chg="del">
          <ac:chgData name="Anandi van Loon - Felter" userId="S::avanloon@hpc.nl::3fea189a-3c60-429c-b7d8-f0c9ad28b9e7" providerId="AD" clId="Web-{0A7EAFC7-74E4-44B4-0C98-4607D6DEBCE6}" dt="2024-11-20T13:59:39.418" v="17"/>
          <ac:spMkLst>
            <pc:docMk/>
            <pc:sldMk cId="850543059" sldId="388"/>
            <ac:spMk id="3" creationId="{D41CAF81-E281-E491-8D8E-41DBF99165C8}"/>
          </ac:spMkLst>
        </pc:spChg>
        <pc:picChg chg="add mod ord">
          <ac:chgData name="Anandi van Loon - Felter" userId="S::avanloon@hpc.nl::3fea189a-3c60-429c-b7d8-f0c9ad28b9e7" providerId="AD" clId="Web-{0A7EAFC7-74E4-44B4-0C98-4607D6DEBCE6}" dt="2024-11-20T13:59:47.200" v="18" actId="1076"/>
          <ac:picMkLst>
            <pc:docMk/>
            <pc:sldMk cId="850543059" sldId="388"/>
            <ac:picMk id="7" creationId="{F758ECCE-8DFA-D41B-4F0D-849241E22BED}"/>
          </ac:picMkLst>
        </pc:picChg>
      </pc:sldChg>
      <pc:sldChg chg="modSp new">
        <pc:chgData name="Anandi van Loon - Felter" userId="S::avanloon@hpc.nl::3fea189a-3c60-429c-b7d8-f0c9ad28b9e7" providerId="AD" clId="Web-{0A7EAFC7-74E4-44B4-0C98-4607D6DEBCE6}" dt="2024-11-20T14:01:20.890" v="70" actId="20577"/>
        <pc:sldMkLst>
          <pc:docMk/>
          <pc:sldMk cId="1073363994" sldId="389"/>
        </pc:sldMkLst>
        <pc:spChg chg="mod">
          <ac:chgData name="Anandi van Loon - Felter" userId="S::avanloon@hpc.nl::3fea189a-3c60-429c-b7d8-f0c9ad28b9e7" providerId="AD" clId="Web-{0A7EAFC7-74E4-44B4-0C98-4607D6DEBCE6}" dt="2024-11-20T13:59:55.106" v="25" actId="20577"/>
          <ac:spMkLst>
            <pc:docMk/>
            <pc:sldMk cId="1073363994" sldId="389"/>
            <ac:spMk id="2" creationId="{79826B2E-C0C1-A71D-9760-880D6FA15A6E}"/>
          </ac:spMkLst>
        </pc:spChg>
        <pc:spChg chg="mod">
          <ac:chgData name="Anandi van Loon - Felter" userId="S::avanloon@hpc.nl::3fea189a-3c60-429c-b7d8-f0c9ad28b9e7" providerId="AD" clId="Web-{0A7EAFC7-74E4-44B4-0C98-4607D6DEBCE6}" dt="2024-11-20T14:01:20.890" v="70" actId="20577"/>
          <ac:spMkLst>
            <pc:docMk/>
            <pc:sldMk cId="1073363994" sldId="389"/>
            <ac:spMk id="3" creationId="{8E123ED2-9EF7-0582-825A-50D1E17F1FF9}"/>
          </ac:spMkLst>
        </pc:spChg>
      </pc:sldChg>
      <pc:sldChg chg="new del">
        <pc:chgData name="Anandi van Loon - Felter" userId="S::avanloon@hpc.nl::3fea189a-3c60-429c-b7d8-f0c9ad28b9e7" providerId="AD" clId="Web-{0A7EAFC7-74E4-44B4-0C98-4607D6DEBCE6}" dt="2024-11-20T14:01:38.141" v="72"/>
        <pc:sldMkLst>
          <pc:docMk/>
          <pc:sldMk cId="1719905558" sldId="390"/>
        </pc:sldMkLst>
      </pc:sldChg>
      <pc:sldChg chg="addSp delSp modSp new">
        <pc:chgData name="Anandi van Loon - Felter" userId="S::avanloon@hpc.nl::3fea189a-3c60-429c-b7d8-f0c9ad28b9e7" providerId="AD" clId="Web-{0A7EAFC7-74E4-44B4-0C98-4607D6DEBCE6}" dt="2024-11-20T14:07:42.153" v="138" actId="1076"/>
        <pc:sldMkLst>
          <pc:docMk/>
          <pc:sldMk cId="1871758199" sldId="390"/>
        </pc:sldMkLst>
        <pc:spChg chg="mod">
          <ac:chgData name="Anandi van Loon - Felter" userId="S::avanloon@hpc.nl::3fea189a-3c60-429c-b7d8-f0c9ad28b9e7" providerId="AD" clId="Web-{0A7EAFC7-74E4-44B4-0C98-4607D6DEBCE6}" dt="2024-11-20T14:07:38.544" v="136" actId="1076"/>
          <ac:spMkLst>
            <pc:docMk/>
            <pc:sldMk cId="1871758199" sldId="390"/>
            <ac:spMk id="2" creationId="{9764FD2A-421E-5A44-E5E8-FAEB63A5E1DE}"/>
          </ac:spMkLst>
        </pc:spChg>
        <pc:spChg chg="del">
          <ac:chgData name="Anandi van Loon - Felter" userId="S::avanloon@hpc.nl::3fea189a-3c60-429c-b7d8-f0c9ad28b9e7" providerId="AD" clId="Web-{0A7EAFC7-74E4-44B4-0C98-4607D6DEBCE6}" dt="2024-11-20T14:07:05.480" v="113"/>
          <ac:spMkLst>
            <pc:docMk/>
            <pc:sldMk cId="1871758199" sldId="390"/>
            <ac:spMk id="3" creationId="{2F330487-1D36-75AE-50FD-4510573E7C3E}"/>
          </ac:spMkLst>
        </pc:spChg>
        <pc:picChg chg="add mod ord">
          <ac:chgData name="Anandi van Loon - Felter" userId="S::avanloon@hpc.nl::3fea189a-3c60-429c-b7d8-f0c9ad28b9e7" providerId="AD" clId="Web-{0A7EAFC7-74E4-44B4-0C98-4607D6DEBCE6}" dt="2024-11-20T14:07:42.153" v="138" actId="1076"/>
          <ac:picMkLst>
            <pc:docMk/>
            <pc:sldMk cId="1871758199" sldId="390"/>
            <ac:picMk id="7" creationId="{BE96BB0C-EE13-4006-BE9A-D5CD94262BDC}"/>
          </ac:picMkLst>
        </pc:picChg>
      </pc:sldChg>
    </pc:docChg>
  </pc:docChgLst>
  <pc:docChgLst>
    <pc:chgData name="Anandi van Loon - Felter" userId="S::avanloon@hpc.nl::3fea189a-3c60-429c-b7d8-f0c9ad28b9e7" providerId="AD" clId="Web-{489C1BBA-5A56-8529-9BB5-131A6E272E0F}"/>
    <pc:docChg chg="addSld delSld modSld sldOrd">
      <pc:chgData name="Anandi van Loon - Felter" userId="S::avanloon@hpc.nl::3fea189a-3c60-429c-b7d8-f0c9ad28b9e7" providerId="AD" clId="Web-{489C1BBA-5A56-8529-9BB5-131A6E272E0F}" dt="2024-11-11T14:49:35.723" v="402" actId="20577"/>
      <pc:docMkLst>
        <pc:docMk/>
      </pc:docMkLst>
      <pc:sldChg chg="modSp">
        <pc:chgData name="Anandi van Loon - Felter" userId="S::avanloon@hpc.nl::3fea189a-3c60-429c-b7d8-f0c9ad28b9e7" providerId="AD" clId="Web-{489C1BBA-5A56-8529-9BB5-131A6E272E0F}" dt="2024-11-11T13:53:46.077" v="66" actId="20577"/>
        <pc:sldMkLst>
          <pc:docMk/>
          <pc:sldMk cId="3351439039" sldId="256"/>
        </pc:sldMkLst>
        <pc:spChg chg="mod">
          <ac:chgData name="Anandi van Loon - Felter" userId="S::avanloon@hpc.nl::3fea189a-3c60-429c-b7d8-f0c9ad28b9e7" providerId="AD" clId="Web-{489C1BBA-5A56-8529-9BB5-131A6E272E0F}" dt="2024-11-11T13:53:46.077" v="66" actId="20577"/>
          <ac:spMkLst>
            <pc:docMk/>
            <pc:sldMk cId="3351439039" sldId="256"/>
            <ac:spMk id="2" creationId="{00000000-0000-0000-0000-000000000000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3:53:51.546" v="69" actId="20577"/>
        <pc:sldMkLst>
          <pc:docMk/>
          <pc:sldMk cId="1779648338" sldId="257"/>
        </pc:sldMkLst>
        <pc:spChg chg="mod">
          <ac:chgData name="Anandi van Loon - Felter" userId="S::avanloon@hpc.nl::3fea189a-3c60-429c-b7d8-f0c9ad28b9e7" providerId="AD" clId="Web-{489C1BBA-5A56-8529-9BB5-131A6E272E0F}" dt="2024-11-11T13:53:51.546" v="69" actId="20577"/>
          <ac:spMkLst>
            <pc:docMk/>
            <pc:sldMk cId="1779648338" sldId="257"/>
            <ac:spMk id="2" creationId="{2CEFB9E8-2C98-89DB-D4A0-F856B3237AC3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18:38.436" v="141" actId="20577"/>
        <pc:sldMkLst>
          <pc:docMk/>
          <pc:sldMk cId="19420663" sldId="258"/>
        </pc:sldMkLst>
        <pc:spChg chg="mod">
          <ac:chgData name="Anandi van Loon - Felter" userId="S::avanloon@hpc.nl::3fea189a-3c60-429c-b7d8-f0c9ad28b9e7" providerId="AD" clId="Web-{489C1BBA-5A56-8529-9BB5-131A6E272E0F}" dt="2024-11-11T14:18:38.436" v="141" actId="20577"/>
          <ac:spMkLst>
            <pc:docMk/>
            <pc:sldMk cId="19420663" sldId="258"/>
            <ac:spMk id="2" creationId="{387B4E44-DCCE-330F-B36C-60A51E3C0BDA}"/>
          </ac:spMkLst>
        </pc:spChg>
      </pc:sldChg>
      <pc:sldChg chg="modSp new ord">
        <pc:chgData name="Anandi van Loon - Felter" userId="S::avanloon@hpc.nl::3fea189a-3c60-429c-b7d8-f0c9ad28b9e7" providerId="AD" clId="Web-{489C1BBA-5A56-8529-9BB5-131A6E272E0F}" dt="2024-11-11T13:54:53.579" v="73" actId="20577"/>
        <pc:sldMkLst>
          <pc:docMk/>
          <pc:sldMk cId="1025093306" sldId="259"/>
        </pc:sldMkLst>
        <pc:spChg chg="mod">
          <ac:chgData name="Anandi van Loon - Felter" userId="S::avanloon@hpc.nl::3fea189a-3c60-429c-b7d8-f0c9ad28b9e7" providerId="AD" clId="Web-{489C1BBA-5A56-8529-9BB5-131A6E272E0F}" dt="2024-11-11T13:54:53.579" v="73" actId="20577"/>
          <ac:spMkLst>
            <pc:docMk/>
            <pc:sldMk cId="1025093306" sldId="259"/>
            <ac:spMk id="3" creationId="{6D9B1300-A7DC-8AB8-37ED-DD1DEF033B72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10:10.519" v="107" actId="20577"/>
        <pc:sldMkLst>
          <pc:docMk/>
          <pc:sldMk cId="1587001868" sldId="260"/>
        </pc:sldMkLst>
        <pc:spChg chg="mod">
          <ac:chgData name="Anandi van Loon - Felter" userId="S::avanloon@hpc.nl::3fea189a-3c60-429c-b7d8-f0c9ad28b9e7" providerId="AD" clId="Web-{489C1BBA-5A56-8529-9BB5-131A6E272E0F}" dt="2024-11-11T14:10:10.519" v="107" actId="20577"/>
          <ac:spMkLst>
            <pc:docMk/>
            <pc:sldMk cId="1587001868" sldId="260"/>
            <ac:spMk id="3" creationId="{7F01F6DB-A06C-B65E-4FA0-EBF6D032EFAA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11:11.208" v="128" actId="20577"/>
        <pc:sldMkLst>
          <pc:docMk/>
          <pc:sldMk cId="1237926675" sldId="261"/>
        </pc:sldMkLst>
        <pc:spChg chg="mod">
          <ac:chgData name="Anandi van Loon - Felter" userId="S::avanloon@hpc.nl::3fea189a-3c60-429c-b7d8-f0c9ad28b9e7" providerId="AD" clId="Web-{489C1BBA-5A56-8529-9BB5-131A6E272E0F}" dt="2024-11-11T14:10:46.129" v="113" actId="20577"/>
          <ac:spMkLst>
            <pc:docMk/>
            <pc:sldMk cId="1237926675" sldId="261"/>
            <ac:spMk id="2" creationId="{7907DB0E-C56A-DDCD-4105-A528CB5E46B8}"/>
          </ac:spMkLst>
        </pc:spChg>
        <pc:spChg chg="mod">
          <ac:chgData name="Anandi van Loon - Felter" userId="S::avanloon@hpc.nl::3fea189a-3c60-429c-b7d8-f0c9ad28b9e7" providerId="AD" clId="Web-{489C1BBA-5A56-8529-9BB5-131A6E272E0F}" dt="2024-11-11T14:11:11.208" v="128" actId="20577"/>
          <ac:spMkLst>
            <pc:docMk/>
            <pc:sldMk cId="1237926675" sldId="261"/>
            <ac:spMk id="3" creationId="{5D4B60ED-92D2-D072-1565-9388DD8F7B7E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16:11.089" v="138" actId="20577"/>
        <pc:sldMkLst>
          <pc:docMk/>
          <pc:sldMk cId="3188778916" sldId="262"/>
        </pc:sldMkLst>
        <pc:spChg chg="mod">
          <ac:chgData name="Anandi van Loon - Felter" userId="S::avanloon@hpc.nl::3fea189a-3c60-429c-b7d8-f0c9ad28b9e7" providerId="AD" clId="Web-{489C1BBA-5A56-8529-9BB5-131A6E272E0F}" dt="2024-11-11T14:16:11.089" v="138" actId="20577"/>
          <ac:spMkLst>
            <pc:docMk/>
            <pc:sldMk cId="3188778916" sldId="262"/>
            <ac:spMk id="2" creationId="{8B3B4EA3-3236-6B1A-A12E-DC3D98ACEC97}"/>
          </ac:spMkLst>
        </pc:spChg>
      </pc:sldChg>
      <pc:sldChg chg="new del">
        <pc:chgData name="Anandi van Loon - Felter" userId="S::avanloon@hpc.nl::3fea189a-3c60-429c-b7d8-f0c9ad28b9e7" providerId="AD" clId="Web-{489C1BBA-5A56-8529-9BB5-131A6E272E0F}" dt="2024-11-11T14:18:41.545" v="143"/>
        <pc:sldMkLst>
          <pc:docMk/>
          <pc:sldMk cId="1016503704" sldId="263"/>
        </pc:sldMkLst>
      </pc:sldChg>
      <pc:sldChg chg="modSp new">
        <pc:chgData name="Anandi van Loon - Felter" userId="S::avanloon@hpc.nl::3fea189a-3c60-429c-b7d8-f0c9ad28b9e7" providerId="AD" clId="Web-{489C1BBA-5A56-8529-9BB5-131A6E272E0F}" dt="2024-11-11T14:19:43.984" v="153" actId="20577"/>
        <pc:sldMkLst>
          <pc:docMk/>
          <pc:sldMk cId="1416682895" sldId="264"/>
        </pc:sldMkLst>
        <pc:spChg chg="mod">
          <ac:chgData name="Anandi van Loon - Felter" userId="S::avanloon@hpc.nl::3fea189a-3c60-429c-b7d8-f0c9ad28b9e7" providerId="AD" clId="Web-{489C1BBA-5A56-8529-9BB5-131A6E272E0F}" dt="2024-11-11T14:19:43.984" v="153" actId="20577"/>
          <ac:spMkLst>
            <pc:docMk/>
            <pc:sldMk cId="1416682895" sldId="264"/>
            <ac:spMk id="2" creationId="{8BF8F2F5-A5A3-A3A2-9068-0EAA83D2E10F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21:09.220" v="182" actId="20577"/>
        <pc:sldMkLst>
          <pc:docMk/>
          <pc:sldMk cId="643012499" sldId="265"/>
        </pc:sldMkLst>
        <pc:spChg chg="mod">
          <ac:chgData name="Anandi van Loon - Felter" userId="S::avanloon@hpc.nl::3fea189a-3c60-429c-b7d8-f0c9ad28b9e7" providerId="AD" clId="Web-{489C1BBA-5A56-8529-9BB5-131A6E272E0F}" dt="2024-11-11T14:21:04.079" v="179" actId="20577"/>
          <ac:spMkLst>
            <pc:docMk/>
            <pc:sldMk cId="643012499" sldId="265"/>
            <ac:spMk id="2" creationId="{C2262DB3-148B-7BF3-27EE-AE3988FA9387}"/>
          </ac:spMkLst>
        </pc:spChg>
        <pc:spChg chg="mod">
          <ac:chgData name="Anandi van Loon - Felter" userId="S::avanloon@hpc.nl::3fea189a-3c60-429c-b7d8-f0c9ad28b9e7" providerId="AD" clId="Web-{489C1BBA-5A56-8529-9BB5-131A6E272E0F}" dt="2024-11-11T14:21:09.220" v="182" actId="20577"/>
          <ac:spMkLst>
            <pc:docMk/>
            <pc:sldMk cId="643012499" sldId="265"/>
            <ac:spMk id="3" creationId="{BB108F46-DC40-D08D-27A6-CA4F74C99CF8}"/>
          </ac:spMkLst>
        </pc:spChg>
      </pc:sldChg>
      <pc:sldChg chg="modSp new ord">
        <pc:chgData name="Anandi van Loon - Felter" userId="S::avanloon@hpc.nl::3fea189a-3c60-429c-b7d8-f0c9ad28b9e7" providerId="AD" clId="Web-{489C1BBA-5A56-8529-9BB5-131A6E272E0F}" dt="2024-11-11T14:29:47.621" v="246" actId="20577"/>
        <pc:sldMkLst>
          <pc:docMk/>
          <pc:sldMk cId="2425709290" sldId="266"/>
        </pc:sldMkLst>
        <pc:spChg chg="mod">
          <ac:chgData name="Anandi van Loon - Felter" userId="S::avanloon@hpc.nl::3fea189a-3c60-429c-b7d8-f0c9ad28b9e7" providerId="AD" clId="Web-{489C1BBA-5A56-8529-9BB5-131A6E272E0F}" dt="2024-11-11T14:20:09.469" v="163" actId="20577"/>
          <ac:spMkLst>
            <pc:docMk/>
            <pc:sldMk cId="2425709290" sldId="266"/>
            <ac:spMk id="2" creationId="{9F57DFD3-B9F8-2FFA-B219-9F47D8C6AD82}"/>
          </ac:spMkLst>
        </pc:spChg>
        <pc:spChg chg="mod">
          <ac:chgData name="Anandi van Loon - Felter" userId="S::avanloon@hpc.nl::3fea189a-3c60-429c-b7d8-f0c9ad28b9e7" providerId="AD" clId="Web-{489C1BBA-5A56-8529-9BB5-131A6E272E0F}" dt="2024-11-11T14:29:47.621" v="246" actId="20577"/>
          <ac:spMkLst>
            <pc:docMk/>
            <pc:sldMk cId="2425709290" sldId="266"/>
            <ac:spMk id="3" creationId="{2C22C918-41BC-2C16-A637-1F46A77B99A4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22:31.706" v="198" actId="20577"/>
        <pc:sldMkLst>
          <pc:docMk/>
          <pc:sldMk cId="3647606849" sldId="267"/>
        </pc:sldMkLst>
        <pc:spChg chg="mod">
          <ac:chgData name="Anandi van Loon - Felter" userId="S::avanloon@hpc.nl::3fea189a-3c60-429c-b7d8-f0c9ad28b9e7" providerId="AD" clId="Web-{489C1BBA-5A56-8529-9BB5-131A6E272E0F}" dt="2024-11-11T14:22:31.706" v="198" actId="20577"/>
          <ac:spMkLst>
            <pc:docMk/>
            <pc:sldMk cId="3647606849" sldId="267"/>
            <ac:spMk id="2" creationId="{9D4ABAB8-68F9-31A1-459B-42F47E172BE7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37:04.380" v="273" actId="20577"/>
        <pc:sldMkLst>
          <pc:docMk/>
          <pc:sldMk cId="1244201762" sldId="268"/>
        </pc:sldMkLst>
        <pc:spChg chg="mod">
          <ac:chgData name="Anandi van Loon - Felter" userId="S::avanloon@hpc.nl::3fea189a-3c60-429c-b7d8-f0c9ad28b9e7" providerId="AD" clId="Web-{489C1BBA-5A56-8529-9BB5-131A6E272E0F}" dt="2024-11-11T14:37:04.380" v="273" actId="20577"/>
          <ac:spMkLst>
            <pc:docMk/>
            <pc:sldMk cId="1244201762" sldId="268"/>
            <ac:spMk id="2" creationId="{307B90B6-0AC7-1ED1-4AA1-30B92E868E16}"/>
          </ac:spMkLst>
        </pc:spChg>
      </pc:sldChg>
      <pc:sldChg chg="modSp new ord">
        <pc:chgData name="Anandi van Loon - Felter" userId="S::avanloon@hpc.nl::3fea189a-3c60-429c-b7d8-f0c9ad28b9e7" providerId="AD" clId="Web-{489C1BBA-5A56-8529-9BB5-131A6E272E0F}" dt="2024-11-11T14:22:53.253" v="211" actId="20577"/>
        <pc:sldMkLst>
          <pc:docMk/>
          <pc:sldMk cId="4099085516" sldId="269"/>
        </pc:sldMkLst>
        <pc:spChg chg="mod">
          <ac:chgData name="Anandi van Loon - Felter" userId="S::avanloon@hpc.nl::3fea189a-3c60-429c-b7d8-f0c9ad28b9e7" providerId="AD" clId="Web-{489C1BBA-5A56-8529-9BB5-131A6E272E0F}" dt="2024-11-11T14:22:53.253" v="211" actId="20577"/>
          <ac:spMkLst>
            <pc:docMk/>
            <pc:sldMk cId="4099085516" sldId="269"/>
            <ac:spMk id="2" creationId="{3964046C-5898-9B3E-5D83-8D23B7847183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23:05.894" v="227" actId="20577"/>
        <pc:sldMkLst>
          <pc:docMk/>
          <pc:sldMk cId="2410441018" sldId="270"/>
        </pc:sldMkLst>
        <pc:spChg chg="mod">
          <ac:chgData name="Anandi van Loon - Felter" userId="S::avanloon@hpc.nl::3fea189a-3c60-429c-b7d8-f0c9ad28b9e7" providerId="AD" clId="Web-{489C1BBA-5A56-8529-9BB5-131A6E272E0F}" dt="2024-11-11T14:23:05.894" v="227" actId="20577"/>
          <ac:spMkLst>
            <pc:docMk/>
            <pc:sldMk cId="2410441018" sldId="270"/>
            <ac:spMk id="2" creationId="{BB7E9F5A-CB3D-6ED0-9E5B-AF2C067F88EE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23:19.957" v="239" actId="20577"/>
        <pc:sldMkLst>
          <pc:docMk/>
          <pc:sldMk cId="1342066926" sldId="271"/>
        </pc:sldMkLst>
        <pc:spChg chg="mod">
          <ac:chgData name="Anandi van Loon - Felter" userId="S::avanloon@hpc.nl::3fea189a-3c60-429c-b7d8-f0c9ad28b9e7" providerId="AD" clId="Web-{489C1BBA-5A56-8529-9BB5-131A6E272E0F}" dt="2024-11-11T14:23:14.566" v="235" actId="20577"/>
          <ac:spMkLst>
            <pc:docMk/>
            <pc:sldMk cId="1342066926" sldId="271"/>
            <ac:spMk id="2" creationId="{14A2C703-81C2-60C0-8E8F-F848C68B9A00}"/>
          </ac:spMkLst>
        </pc:spChg>
        <pc:spChg chg="mod">
          <ac:chgData name="Anandi van Loon - Felter" userId="S::avanloon@hpc.nl::3fea189a-3c60-429c-b7d8-f0c9ad28b9e7" providerId="AD" clId="Web-{489C1BBA-5A56-8529-9BB5-131A6E272E0F}" dt="2024-11-11T14:23:19.957" v="239" actId="20577"/>
          <ac:spMkLst>
            <pc:docMk/>
            <pc:sldMk cId="1342066926" sldId="271"/>
            <ac:spMk id="3" creationId="{7638C0C1-5A6A-00DB-1DAE-716F298740AA}"/>
          </ac:spMkLst>
        </pc:spChg>
      </pc:sldChg>
      <pc:sldChg chg="delSp add">
        <pc:chgData name="Anandi van Loon - Felter" userId="S::avanloon@hpc.nl::3fea189a-3c60-429c-b7d8-f0c9ad28b9e7" providerId="AD" clId="Web-{489C1BBA-5A56-8529-9BB5-131A6E272E0F}" dt="2024-11-11T14:23:41.629" v="241"/>
        <pc:sldMkLst>
          <pc:docMk/>
          <pc:sldMk cId="1567519614" sldId="272"/>
        </pc:sldMkLst>
        <pc:spChg chg="del">
          <ac:chgData name="Anandi van Loon - Felter" userId="S::avanloon@hpc.nl::3fea189a-3c60-429c-b7d8-f0c9ad28b9e7" providerId="AD" clId="Web-{489C1BBA-5A56-8529-9BB5-131A6E272E0F}" dt="2024-11-11T14:23:41.629" v="241"/>
          <ac:spMkLst>
            <pc:docMk/>
            <pc:sldMk cId="1567519614" sldId="272"/>
            <ac:spMk id="2" creationId="{B4822F33-2233-E072-C9AE-E0E6493770DB}"/>
          </ac:spMkLst>
        </pc:spChg>
      </pc:sldChg>
      <pc:sldChg chg="new del">
        <pc:chgData name="Anandi van Loon - Felter" userId="S::avanloon@hpc.nl::3fea189a-3c60-429c-b7d8-f0c9ad28b9e7" providerId="AD" clId="Web-{489C1BBA-5A56-8529-9BB5-131A6E272E0F}" dt="2024-11-11T14:24:28.552" v="244"/>
        <pc:sldMkLst>
          <pc:docMk/>
          <pc:sldMk cId="1493856494" sldId="273"/>
        </pc:sldMkLst>
      </pc:sldChg>
      <pc:sldChg chg="modSp add">
        <pc:chgData name="Anandi van Loon - Felter" userId="S::avanloon@hpc.nl::3fea189a-3c60-429c-b7d8-f0c9ad28b9e7" providerId="AD" clId="Web-{489C1BBA-5A56-8529-9BB5-131A6E272E0F}" dt="2024-11-11T14:31:01.857" v="261" actId="20577"/>
        <pc:sldMkLst>
          <pc:docMk/>
          <pc:sldMk cId="1182666272" sldId="306"/>
        </pc:sldMkLst>
        <pc:spChg chg="mod">
          <ac:chgData name="Anandi van Loon - Felter" userId="S::avanloon@hpc.nl::3fea189a-3c60-429c-b7d8-f0c9ad28b9e7" providerId="AD" clId="Web-{489C1BBA-5A56-8529-9BB5-131A6E272E0F}" dt="2024-11-11T14:31:01.857" v="261" actId="20577"/>
          <ac:spMkLst>
            <pc:docMk/>
            <pc:sldMk cId="1182666272" sldId="306"/>
            <ac:spMk id="3" creationId="{8026602C-0CF9-BED3-F725-F5467BF51781}"/>
          </ac:spMkLst>
        </pc:spChg>
      </pc:sldChg>
      <pc:sldChg chg="delSp add">
        <pc:chgData name="Anandi van Loon - Felter" userId="S::avanloon@hpc.nl::3fea189a-3c60-429c-b7d8-f0c9ad28b9e7" providerId="AD" clId="Web-{489C1BBA-5A56-8529-9BB5-131A6E272E0F}" dt="2024-11-11T14:31:33.311" v="263"/>
        <pc:sldMkLst>
          <pc:docMk/>
          <pc:sldMk cId="2596640114" sldId="313"/>
        </pc:sldMkLst>
        <pc:spChg chg="del">
          <ac:chgData name="Anandi van Loon - Felter" userId="S::avanloon@hpc.nl::3fea189a-3c60-429c-b7d8-f0c9ad28b9e7" providerId="AD" clId="Web-{489C1BBA-5A56-8529-9BB5-131A6E272E0F}" dt="2024-11-11T14:31:33.311" v="263"/>
          <ac:spMkLst>
            <pc:docMk/>
            <pc:sldMk cId="2596640114" sldId="313"/>
            <ac:spMk id="2" creationId="{B4822F33-2233-E072-C9AE-E0E6493770DB}"/>
          </ac:spMkLst>
        </pc:spChg>
      </pc:sldChg>
      <pc:sldChg chg="add">
        <pc:chgData name="Anandi van Loon - Felter" userId="S::avanloon@hpc.nl::3fea189a-3c60-429c-b7d8-f0c9ad28b9e7" providerId="AD" clId="Web-{489C1BBA-5A56-8529-9BB5-131A6E272E0F}" dt="2024-11-11T14:36:00.519" v="265"/>
        <pc:sldMkLst>
          <pc:docMk/>
          <pc:sldMk cId="2804685671" sldId="315"/>
        </pc:sldMkLst>
      </pc:sldChg>
      <pc:sldChg chg="add ord">
        <pc:chgData name="Anandi van Loon - Felter" userId="S::avanloon@hpc.nl::3fea189a-3c60-429c-b7d8-f0c9ad28b9e7" providerId="AD" clId="Web-{489C1BBA-5A56-8529-9BB5-131A6E272E0F}" dt="2024-11-11T14:37:20.130" v="277"/>
        <pc:sldMkLst>
          <pc:docMk/>
          <pc:sldMk cId="2001915010" sldId="321"/>
        </pc:sldMkLst>
      </pc:sldChg>
      <pc:sldChg chg="add">
        <pc:chgData name="Anandi van Loon - Felter" userId="S::avanloon@hpc.nl::3fea189a-3c60-429c-b7d8-f0c9ad28b9e7" providerId="AD" clId="Web-{489C1BBA-5A56-8529-9BB5-131A6E272E0F}" dt="2024-11-11T14:37:56.209" v="280"/>
        <pc:sldMkLst>
          <pc:docMk/>
          <pc:sldMk cId="2458880845" sldId="334"/>
        </pc:sldMkLst>
      </pc:sldChg>
      <pc:sldChg chg="add">
        <pc:chgData name="Anandi van Loon - Felter" userId="S::avanloon@hpc.nl::3fea189a-3c60-429c-b7d8-f0c9ad28b9e7" providerId="AD" clId="Web-{489C1BBA-5A56-8529-9BB5-131A6E272E0F}" dt="2024-11-11T14:37:06.724" v="275"/>
        <pc:sldMkLst>
          <pc:docMk/>
          <pc:sldMk cId="2594009249" sldId="335"/>
        </pc:sldMkLst>
      </pc:sldChg>
      <pc:sldChg chg="add">
        <pc:chgData name="Anandi van Loon - Felter" userId="S::avanloon@hpc.nl::3fea189a-3c60-429c-b7d8-f0c9ad28b9e7" providerId="AD" clId="Web-{489C1BBA-5A56-8529-9BB5-131A6E272E0F}" dt="2024-11-11T14:39:14.164" v="283"/>
        <pc:sldMkLst>
          <pc:docMk/>
          <pc:sldMk cId="3348663303" sldId="341"/>
        </pc:sldMkLst>
      </pc:sldChg>
      <pc:sldChg chg="add">
        <pc:chgData name="Anandi van Loon - Felter" userId="S::avanloon@hpc.nl::3fea189a-3c60-429c-b7d8-f0c9ad28b9e7" providerId="AD" clId="Web-{489C1BBA-5A56-8529-9BB5-131A6E272E0F}" dt="2024-11-11T14:38:20.006" v="282"/>
        <pc:sldMkLst>
          <pc:docMk/>
          <pc:sldMk cId="4294168057" sldId="343"/>
        </pc:sldMkLst>
      </pc:sldChg>
      <pc:sldChg chg="add">
        <pc:chgData name="Anandi van Loon - Felter" userId="S::avanloon@hpc.nl::3fea189a-3c60-429c-b7d8-f0c9ad28b9e7" providerId="AD" clId="Web-{489C1BBA-5A56-8529-9BB5-131A6E272E0F}" dt="2024-11-11T14:39:20.805" v="284"/>
        <pc:sldMkLst>
          <pc:docMk/>
          <pc:sldMk cId="2479868408" sldId="344"/>
        </pc:sldMkLst>
      </pc:sldChg>
      <pc:sldChg chg="add">
        <pc:chgData name="Anandi van Loon - Felter" userId="S::avanloon@hpc.nl::3fea189a-3c60-429c-b7d8-f0c9ad28b9e7" providerId="AD" clId="Web-{489C1BBA-5A56-8529-9BB5-131A6E272E0F}" dt="2024-11-11T14:39:30.633" v="285"/>
        <pc:sldMkLst>
          <pc:docMk/>
          <pc:sldMk cId="4091555661" sldId="347"/>
        </pc:sldMkLst>
      </pc:sldChg>
      <pc:sldChg chg="add ord">
        <pc:chgData name="Anandi van Loon - Felter" userId="S::avanloon@hpc.nl::3fea189a-3c60-429c-b7d8-f0c9ad28b9e7" providerId="AD" clId="Web-{489C1BBA-5A56-8529-9BB5-131A6E272E0F}" dt="2024-11-11T14:40:03.524" v="289"/>
        <pc:sldMkLst>
          <pc:docMk/>
          <pc:sldMk cId="1442144154" sldId="349"/>
        </pc:sldMkLst>
      </pc:sldChg>
      <pc:sldChg chg="add">
        <pc:chgData name="Anandi van Loon - Felter" userId="S::avanloon@hpc.nl::3fea189a-3c60-429c-b7d8-f0c9ad28b9e7" providerId="AD" clId="Web-{489C1BBA-5A56-8529-9BB5-131A6E272E0F}" dt="2024-11-11T14:40:01.602" v="288"/>
        <pc:sldMkLst>
          <pc:docMk/>
          <pc:sldMk cId="2092133885" sldId="353"/>
        </pc:sldMkLst>
      </pc:sldChg>
      <pc:sldChg chg="add">
        <pc:chgData name="Anandi van Loon - Felter" userId="S::avanloon@hpc.nl::3fea189a-3c60-429c-b7d8-f0c9ad28b9e7" providerId="AD" clId="Web-{489C1BBA-5A56-8529-9BB5-131A6E272E0F}" dt="2024-11-11T14:34:20.408" v="264"/>
        <pc:sldMkLst>
          <pc:docMk/>
          <pc:sldMk cId="169951490" sldId="357"/>
        </pc:sldMkLst>
      </pc:sldChg>
      <pc:sldChg chg="add">
        <pc:chgData name="Anandi van Loon - Felter" userId="S::avanloon@hpc.nl::3fea189a-3c60-429c-b7d8-f0c9ad28b9e7" providerId="AD" clId="Web-{489C1BBA-5A56-8529-9BB5-131A6E272E0F}" dt="2024-11-11T14:36:33.129" v="266"/>
        <pc:sldMkLst>
          <pc:docMk/>
          <pc:sldMk cId="3217572685" sldId="361"/>
        </pc:sldMkLst>
      </pc:sldChg>
      <pc:sldChg chg="new">
        <pc:chgData name="Anandi van Loon - Felter" userId="S::avanloon@hpc.nl::3fea189a-3c60-429c-b7d8-f0c9ad28b9e7" providerId="AD" clId="Web-{489C1BBA-5A56-8529-9BB5-131A6E272E0F}" dt="2024-11-11T14:37:05.427" v="274"/>
        <pc:sldMkLst>
          <pc:docMk/>
          <pc:sldMk cId="1969396648" sldId="362"/>
        </pc:sldMkLst>
      </pc:sldChg>
      <pc:sldChg chg="add">
        <pc:chgData name="Anandi van Loon - Felter" userId="S::avanloon@hpc.nl::3fea189a-3c60-429c-b7d8-f0c9ad28b9e7" providerId="AD" clId="Web-{489C1BBA-5A56-8529-9BB5-131A6E272E0F}" dt="2024-11-11T14:37:36.865" v="278"/>
        <pc:sldMkLst>
          <pc:docMk/>
          <pc:sldMk cId="584555880" sldId="363"/>
        </pc:sldMkLst>
      </pc:sldChg>
      <pc:sldChg chg="add">
        <pc:chgData name="Anandi van Loon - Felter" userId="S::avanloon@hpc.nl::3fea189a-3c60-429c-b7d8-f0c9ad28b9e7" providerId="AD" clId="Web-{489C1BBA-5A56-8529-9BB5-131A6E272E0F}" dt="2024-11-11T14:37:48.006" v="279"/>
        <pc:sldMkLst>
          <pc:docMk/>
          <pc:sldMk cId="273427209" sldId="364"/>
        </pc:sldMkLst>
      </pc:sldChg>
      <pc:sldChg chg="add">
        <pc:chgData name="Anandi van Loon - Felter" userId="S::avanloon@hpc.nl::3fea189a-3c60-429c-b7d8-f0c9ad28b9e7" providerId="AD" clId="Web-{489C1BBA-5A56-8529-9BB5-131A6E272E0F}" dt="2024-11-11T14:38:04.850" v="281"/>
        <pc:sldMkLst>
          <pc:docMk/>
          <pc:sldMk cId="1339775549" sldId="365"/>
        </pc:sldMkLst>
      </pc:sldChg>
      <pc:sldChg chg="modSp new">
        <pc:chgData name="Anandi van Loon - Felter" userId="S::avanloon@hpc.nl::3fea189a-3c60-429c-b7d8-f0c9ad28b9e7" providerId="AD" clId="Web-{489C1BBA-5A56-8529-9BB5-131A6E272E0F}" dt="2024-11-11T14:46:41.704" v="299" actId="20577"/>
        <pc:sldMkLst>
          <pc:docMk/>
          <pc:sldMk cId="470382818" sldId="366"/>
        </pc:sldMkLst>
        <pc:spChg chg="mod">
          <ac:chgData name="Anandi van Loon - Felter" userId="S::avanloon@hpc.nl::3fea189a-3c60-429c-b7d8-f0c9ad28b9e7" providerId="AD" clId="Web-{489C1BBA-5A56-8529-9BB5-131A6E272E0F}" dt="2024-11-11T14:45:54.297" v="295" actId="20577"/>
          <ac:spMkLst>
            <pc:docMk/>
            <pc:sldMk cId="470382818" sldId="366"/>
            <ac:spMk id="2" creationId="{1942311D-DE77-9149-7DDE-1483C2168322}"/>
          </ac:spMkLst>
        </pc:spChg>
        <pc:spChg chg="mod">
          <ac:chgData name="Anandi van Loon - Felter" userId="S::avanloon@hpc.nl::3fea189a-3c60-429c-b7d8-f0c9ad28b9e7" providerId="AD" clId="Web-{489C1BBA-5A56-8529-9BB5-131A6E272E0F}" dt="2024-11-11T14:46:41.704" v="299" actId="20577"/>
          <ac:spMkLst>
            <pc:docMk/>
            <pc:sldMk cId="470382818" sldId="366"/>
            <ac:spMk id="3" creationId="{1EFE55D0-FFF8-5674-C471-C8E0C99238A5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47:57.174" v="320" actId="20577"/>
        <pc:sldMkLst>
          <pc:docMk/>
          <pc:sldMk cId="307566943" sldId="367"/>
        </pc:sldMkLst>
        <pc:spChg chg="mod">
          <ac:chgData name="Anandi van Loon - Felter" userId="S::avanloon@hpc.nl::3fea189a-3c60-429c-b7d8-f0c9ad28b9e7" providerId="AD" clId="Web-{489C1BBA-5A56-8529-9BB5-131A6E272E0F}" dt="2024-11-11T14:47:57.174" v="320" actId="20577"/>
          <ac:spMkLst>
            <pc:docMk/>
            <pc:sldMk cId="307566943" sldId="367"/>
            <ac:spMk id="3" creationId="{B74AE164-D965-F3D8-EA18-A04EE5630E37}"/>
          </ac:spMkLst>
        </pc:spChg>
      </pc:sldChg>
      <pc:sldChg chg="modSp new">
        <pc:chgData name="Anandi van Loon - Felter" userId="S::avanloon@hpc.nl::3fea189a-3c60-429c-b7d8-f0c9ad28b9e7" providerId="AD" clId="Web-{489C1BBA-5A56-8529-9BB5-131A6E272E0F}" dt="2024-11-11T14:49:35.723" v="402" actId="20577"/>
        <pc:sldMkLst>
          <pc:docMk/>
          <pc:sldMk cId="3449621002" sldId="368"/>
        </pc:sldMkLst>
        <pc:spChg chg="mod">
          <ac:chgData name="Anandi van Loon - Felter" userId="S::avanloon@hpc.nl::3fea189a-3c60-429c-b7d8-f0c9ad28b9e7" providerId="AD" clId="Web-{489C1BBA-5A56-8529-9BB5-131A6E272E0F}" dt="2024-11-11T14:48:28.737" v="332" actId="20577"/>
          <ac:spMkLst>
            <pc:docMk/>
            <pc:sldMk cId="3449621002" sldId="368"/>
            <ac:spMk id="2" creationId="{9C659297-9874-9E31-5F5C-EC8AC3F41D75}"/>
          </ac:spMkLst>
        </pc:spChg>
        <pc:spChg chg="mod">
          <ac:chgData name="Anandi van Loon - Felter" userId="S::avanloon@hpc.nl::3fea189a-3c60-429c-b7d8-f0c9ad28b9e7" providerId="AD" clId="Web-{489C1BBA-5A56-8529-9BB5-131A6E272E0F}" dt="2024-11-11T14:49:35.723" v="402" actId="20577"/>
          <ac:spMkLst>
            <pc:docMk/>
            <pc:sldMk cId="3449621002" sldId="368"/>
            <ac:spMk id="3" creationId="{BDAEA31F-0FDA-0F6C-4804-0F656CEDE22A}"/>
          </ac:spMkLst>
        </pc:spChg>
      </pc:sldChg>
    </pc:docChg>
  </pc:docChgLst>
  <pc:docChgLst>
    <pc:chgData name="Anandi van Loon - Felter" userId="S::avanloon@hpc.nl::3fea189a-3c60-429c-b7d8-f0c9ad28b9e7" providerId="AD" clId="Web-{5A047EB2-33F1-79DA-3838-6A8EEC75C4B5}"/>
    <pc:docChg chg="addSld delSld modSld sldOrd addMainMaster delMainMaster modMainMaster">
      <pc:chgData name="Anandi van Loon - Felter" userId="S::avanloon@hpc.nl::3fea189a-3c60-429c-b7d8-f0c9ad28b9e7" providerId="AD" clId="Web-{5A047EB2-33F1-79DA-3838-6A8EEC75C4B5}" dt="2024-11-13T14:04:32.627" v="1708"/>
      <pc:docMkLst>
        <pc:docMk/>
      </pc:docMkLst>
      <pc:sldChg chg="addSp delSp modSp mod setBg modClrScheme delDesignElem chgLayout">
        <pc:chgData name="Anandi van Loon - Felter" userId="S::avanloon@hpc.nl::3fea189a-3c60-429c-b7d8-f0c9ad28b9e7" providerId="AD" clId="Web-{5A047EB2-33F1-79DA-3838-6A8EEC75C4B5}" dt="2024-11-13T11:42:08.922" v="1513" actId="20577"/>
        <pc:sldMkLst>
          <pc:docMk/>
          <pc:sldMk cId="3351439039" sldId="256"/>
        </pc:sldMkLst>
        <pc:spChg chg="mod ord">
          <ac:chgData name="Anandi van Loon - Felter" userId="S::avanloon@hpc.nl::3fea189a-3c60-429c-b7d8-f0c9ad28b9e7" providerId="AD" clId="Web-{5A047EB2-33F1-79DA-3838-6A8EEC75C4B5}" dt="2024-11-13T11:41:56.593" v="1508" actId="1076"/>
          <ac:spMkLst>
            <pc:docMk/>
            <pc:sldMk cId="3351439039" sldId="256"/>
            <ac:spMk id="2" creationId="{00000000-0000-0000-0000-000000000000}"/>
          </ac:spMkLst>
        </pc:spChg>
        <pc:spChg chg="del">
          <ac:chgData name="Anandi van Loon - Felter" userId="S::avanloon@hpc.nl::3fea189a-3c60-429c-b7d8-f0c9ad28b9e7" providerId="AD" clId="Web-{5A047EB2-33F1-79DA-3838-6A8EEC75C4B5}" dt="2024-11-13T11:06:03.358" v="1198"/>
          <ac:spMkLst>
            <pc:docMk/>
            <pc:sldMk cId="3351439039" sldId="256"/>
            <ac:spMk id="3" creationId="{00000000-0000-0000-0000-000000000000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42:08.922" v="1513" actId="20577"/>
          <ac:spMkLst>
            <pc:docMk/>
            <pc:sldMk cId="3351439039" sldId="256"/>
            <ac:spMk id="4" creationId="{CA89C733-AAC5-1267-2B4C-A6E5359AFB6C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3351439039" sldId="256"/>
            <ac:spMk id="11" creationId="{DBC6133C-0615-4CE4-9132-37E609A9BDFA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24:23.819" v="1323"/>
          <ac:spMkLst>
            <pc:docMk/>
            <pc:sldMk cId="3351439039" sldId="256"/>
            <ac:spMk id="12" creationId="{50DF6B93-F3AC-40E0-8651-89582E5E8702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3351439039" sldId="256"/>
            <ac:spMk id="13" creationId="{169CC832-2974-4E8D-90ED-3E2941BA7336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24:23.819" v="1323"/>
          <ac:spMkLst>
            <pc:docMk/>
            <pc:sldMk cId="3351439039" sldId="256"/>
            <ac:spMk id="14" creationId="{E8027539-FDC1-4BD7-ABD3-2C96884650DB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24:23.819" v="1323"/>
          <ac:spMkLst>
            <pc:docMk/>
            <pc:sldMk cId="3351439039" sldId="256"/>
            <ac:spMk id="16" creationId="{8746EFA5-E6C7-4867-8011-E729148E8DFC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3351439039" sldId="256"/>
            <ac:spMk id="18" creationId="{55222F96-971A-4F90-B841-6BAB416C7AC1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3351439039" sldId="256"/>
            <ac:spMk id="20" creationId="{08980754-6F4B-43C9-B9BE-127B6BED6586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3351439039" sldId="256"/>
            <ac:spMk id="22" creationId="{2C1BBA94-3F40-40AA-8BB9-E69E25E537C1}"/>
          </ac:spMkLst>
        </pc:spChg>
        <pc:picChg chg="add del mod">
          <ac:chgData name="Anandi van Loon - Felter" userId="S::avanloon@hpc.nl::3fea189a-3c60-429c-b7d8-f0c9ad28b9e7" providerId="AD" clId="Web-{5A047EB2-33F1-79DA-3838-6A8EEC75C4B5}" dt="2024-11-13T11:24:32.866" v="1326"/>
          <ac:picMkLst>
            <pc:docMk/>
            <pc:sldMk cId="3351439039" sldId="256"/>
            <ac:picMk id="5" creationId="{2AA2BD80-E987-3D65-0BA8-528AE5FFDD44}"/>
          </ac:picMkLst>
        </pc:picChg>
        <pc:picChg chg="add del mod">
          <ac:chgData name="Anandi van Loon - Felter" userId="S::avanloon@hpc.nl::3fea189a-3c60-429c-b7d8-f0c9ad28b9e7" providerId="AD" clId="Web-{5A047EB2-33F1-79DA-3838-6A8EEC75C4B5}" dt="2024-11-13T11:24:26.194" v="1324"/>
          <ac:picMkLst>
            <pc:docMk/>
            <pc:sldMk cId="3351439039" sldId="256"/>
            <ac:picMk id="7" creationId="{1FC75753-5017-4458-3579-DA6BA3283243}"/>
          </ac:picMkLst>
        </pc:picChg>
        <pc:picChg chg="add mod">
          <ac:chgData name="Anandi van Loon - Felter" userId="S::avanloon@hpc.nl::3fea189a-3c60-429c-b7d8-f0c9ad28b9e7" providerId="AD" clId="Web-{5A047EB2-33F1-79DA-3838-6A8EEC75C4B5}" dt="2024-11-13T11:24:42.695" v="1327"/>
          <ac:picMkLst>
            <pc:docMk/>
            <pc:sldMk cId="3351439039" sldId="256"/>
            <ac:picMk id="9" creationId="{5B8219B3-795B-7B2E-E092-A6CD0EC7346F}"/>
          </ac:picMkLst>
        </pc:picChg>
        <pc:picChg chg="add mod">
          <ac:chgData name="Anandi van Loon - Felter" userId="S::avanloon@hpc.nl::3fea189a-3c60-429c-b7d8-f0c9ad28b9e7" providerId="AD" clId="Web-{5A047EB2-33F1-79DA-3838-6A8EEC75C4B5}" dt="2024-11-13T11:25:22.325" v="1341" actId="1076"/>
          <ac:picMkLst>
            <pc:docMk/>
            <pc:sldMk cId="3351439039" sldId="256"/>
            <ac:picMk id="10" creationId="{AD6A5BD0-3BF2-3158-F4CB-F53FB3BE5B23}"/>
          </ac:picMkLst>
        </pc:picChg>
      </pc:sldChg>
      <pc:sldChg chg="del">
        <pc:chgData name="Anandi van Loon - Felter" userId="S::avanloon@hpc.nl::3fea189a-3c60-429c-b7d8-f0c9ad28b9e7" providerId="AD" clId="Web-{5A047EB2-33F1-79DA-3838-6A8EEC75C4B5}" dt="2024-11-13T08:42:22.790" v="4"/>
        <pc:sldMkLst>
          <pc:docMk/>
          <pc:sldMk cId="1779648338" sldId="257"/>
        </pc:sldMkLst>
      </pc:sldChg>
      <pc:sldChg chg="addSp modSp add del mod ord modClrScheme chgLayout">
        <pc:chgData name="Anandi van Loon - Felter" userId="S::avanloon@hpc.nl::3fea189a-3c60-429c-b7d8-f0c9ad28b9e7" providerId="AD" clId="Web-{5A047EB2-33F1-79DA-3838-6A8EEC75C4B5}" dt="2024-11-13T11:44:24.072" v="1534" actId="1076"/>
        <pc:sldMkLst>
          <pc:docMk/>
          <pc:sldMk cId="19420663" sldId="258"/>
        </pc:sldMkLst>
        <pc:spChg chg="mod ord">
          <ac:chgData name="Anandi van Loon - Felter" userId="S::avanloon@hpc.nl::3fea189a-3c60-429c-b7d8-f0c9ad28b9e7" providerId="AD" clId="Web-{5A047EB2-33F1-79DA-3838-6A8EEC75C4B5}" dt="2024-11-13T11:44:24.072" v="1534" actId="1076"/>
          <ac:spMkLst>
            <pc:docMk/>
            <pc:sldMk cId="19420663" sldId="258"/>
            <ac:spMk id="2" creationId="{387B4E44-DCCE-330F-B36C-60A51E3C0BDA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19420663" sldId="258"/>
            <ac:spMk id="3" creationId="{6017B091-5D74-1C55-A14C-8BF96CE2253E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43:59.523" v="1526" actId="1076"/>
          <ac:spMkLst>
            <pc:docMk/>
            <pc:sldMk cId="19420663" sldId="258"/>
            <ac:spMk id="7" creationId="{C16E33C5-8819-5FD3-50A1-0681E4A9AAAC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43:52.148" v="1525" actId="1076"/>
          <ac:spMkLst>
            <pc:docMk/>
            <pc:sldMk cId="19420663" sldId="258"/>
            <ac:spMk id="8" creationId="{FF0F8B5B-5B44-72B8-0EE6-263D14B613FB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44:16.978" v="1533" actId="1076"/>
          <ac:spMkLst>
            <pc:docMk/>
            <pc:sldMk cId="19420663" sldId="258"/>
            <ac:spMk id="9" creationId="{800D084B-7799-25E9-D25A-16064FF3C8DB}"/>
          </ac:spMkLst>
        </pc:spChg>
        <pc:picChg chg="add mod">
          <ac:chgData name="Anandi van Loon - Felter" userId="S::avanloon@hpc.nl::3fea189a-3c60-429c-b7d8-f0c9ad28b9e7" providerId="AD" clId="Web-{5A047EB2-33F1-79DA-3838-6A8EEC75C4B5}" dt="2024-11-13T09:31:59.253" v="499" actId="1076"/>
          <ac:picMkLst>
            <pc:docMk/>
            <pc:sldMk cId="19420663" sldId="258"/>
            <ac:picMk id="5" creationId="{6EB433CA-C813-14A8-581F-3B6E235D9A87}"/>
          </ac:picMkLst>
        </pc:picChg>
      </pc:sldChg>
      <pc:sldChg chg="modSp del">
        <pc:chgData name="Anandi van Loon - Felter" userId="S::avanloon@hpc.nl::3fea189a-3c60-429c-b7d8-f0c9ad28b9e7" providerId="AD" clId="Web-{5A047EB2-33F1-79DA-3838-6A8EEC75C4B5}" dt="2024-11-13T10:27:25.037" v="781"/>
        <pc:sldMkLst>
          <pc:docMk/>
          <pc:sldMk cId="1025093306" sldId="259"/>
        </pc:sldMkLst>
        <pc:spChg chg="mod">
          <ac:chgData name="Anandi van Loon - Felter" userId="S::avanloon@hpc.nl::3fea189a-3c60-429c-b7d8-f0c9ad28b9e7" providerId="AD" clId="Web-{5A047EB2-33F1-79DA-3838-6A8EEC75C4B5}" dt="2024-11-13T08:44:19.653" v="96" actId="20577"/>
          <ac:spMkLst>
            <pc:docMk/>
            <pc:sldMk cId="1025093306" sldId="259"/>
            <ac:spMk id="2" creationId="{3D5C6585-EF64-E750-8653-3CFCA3BD8ED9}"/>
          </ac:spMkLst>
        </pc:spChg>
        <pc:spChg chg="mod">
          <ac:chgData name="Anandi van Loon - Felter" userId="S::avanloon@hpc.nl::3fea189a-3c60-429c-b7d8-f0c9ad28b9e7" providerId="AD" clId="Web-{5A047EB2-33F1-79DA-3838-6A8EEC75C4B5}" dt="2024-11-13T08:47:04.314" v="166" actId="20577"/>
          <ac:spMkLst>
            <pc:docMk/>
            <pc:sldMk cId="1025093306" sldId="259"/>
            <ac:spMk id="3" creationId="{6D9B1300-A7DC-8AB8-37ED-DD1DEF033B72}"/>
          </ac:spMkLst>
        </pc:spChg>
      </pc:sldChg>
      <pc:sldChg chg="modSp del">
        <pc:chgData name="Anandi van Loon - Felter" userId="S::avanloon@hpc.nl::3fea189a-3c60-429c-b7d8-f0c9ad28b9e7" providerId="AD" clId="Web-{5A047EB2-33F1-79DA-3838-6A8EEC75C4B5}" dt="2024-11-13T10:31:50.947" v="843"/>
        <pc:sldMkLst>
          <pc:docMk/>
          <pc:sldMk cId="1587001868" sldId="260"/>
        </pc:sldMkLst>
        <pc:spChg chg="mod">
          <ac:chgData name="Anandi van Loon - Felter" userId="S::avanloon@hpc.nl::3fea189a-3c60-429c-b7d8-f0c9ad28b9e7" providerId="AD" clId="Web-{5A047EB2-33F1-79DA-3838-6A8EEC75C4B5}" dt="2024-11-13T10:28:22.244" v="823" actId="20577"/>
          <ac:spMkLst>
            <pc:docMk/>
            <pc:sldMk cId="1587001868" sldId="260"/>
            <ac:spMk id="3" creationId="{7F01F6DB-A06C-B65E-4FA0-EBF6D032EFAA}"/>
          </ac:spMkLst>
        </pc:spChg>
      </pc:sldChg>
      <pc:sldChg chg="del">
        <pc:chgData name="Anandi van Loon - Felter" userId="S::avanloon@hpc.nl::3fea189a-3c60-429c-b7d8-f0c9ad28b9e7" providerId="AD" clId="Web-{5A047EB2-33F1-79DA-3838-6A8EEC75C4B5}" dt="2024-11-13T09:19:01.506" v="355"/>
        <pc:sldMkLst>
          <pc:docMk/>
          <pc:sldMk cId="1237926675" sldId="261"/>
        </pc:sldMkLst>
      </pc:sldChg>
      <pc:sldChg chg="addSp delSp modSp add del mod ord setBg modClrScheme delDesignElem chgLayout">
        <pc:chgData name="Anandi van Loon - Felter" userId="S::avanloon@hpc.nl::3fea189a-3c60-429c-b7d8-f0c9ad28b9e7" providerId="AD" clId="Web-{5A047EB2-33F1-79DA-3838-6A8EEC75C4B5}" dt="2024-11-13T11:43:06.019" v="1522" actId="20577"/>
        <pc:sldMkLst>
          <pc:docMk/>
          <pc:sldMk cId="3188778916" sldId="262"/>
        </pc:sldMkLst>
        <pc:spChg chg="mod ord">
          <ac:chgData name="Anandi van Loon - Felter" userId="S::avanloon@hpc.nl::3fea189a-3c60-429c-b7d8-f0c9ad28b9e7" providerId="AD" clId="Web-{5A047EB2-33F1-79DA-3838-6A8EEC75C4B5}" dt="2024-11-13T11:43:06.019" v="1522" actId="20577"/>
          <ac:spMkLst>
            <pc:docMk/>
            <pc:sldMk cId="3188778916" sldId="262"/>
            <ac:spMk id="2" creationId="{8B3B4EA3-3236-6B1A-A12E-DC3D98ACEC97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3:02.832" v="1521" actId="20577"/>
          <ac:spMkLst>
            <pc:docMk/>
            <pc:sldMk cId="3188778916" sldId="262"/>
            <ac:spMk id="3" creationId="{1D658072-74A9-C2B8-90E4-0B8F7AE22FA1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28:54.484" v="1381"/>
          <ac:spMkLst>
            <pc:docMk/>
            <pc:sldMk cId="3188778916" sldId="262"/>
            <ac:spMk id="8" creationId="{B6CDA21F-E7AF-4C75-8395-33F58D5B0E45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28:54.484" v="1381"/>
          <ac:spMkLst>
            <pc:docMk/>
            <pc:sldMk cId="3188778916" sldId="262"/>
            <ac:spMk id="15" creationId="{D5B0017B-2ECA-49AF-B397-DC140825DF8D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3188778916" sldId="262"/>
            <ac:spMk id="22" creationId="{B6CDA21F-E7AF-4C75-8395-33F58D5B0E45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3188778916" sldId="262"/>
            <ac:spMk id="29" creationId="{D5B0017B-2ECA-49AF-B397-DC140825DF8D}"/>
          </ac:spMkLst>
        </pc:spChg>
        <pc:grpChg chg="add del">
          <ac:chgData name="Anandi van Loon - Felter" userId="S::avanloon@hpc.nl::3fea189a-3c60-429c-b7d8-f0c9ad28b9e7" providerId="AD" clId="Web-{5A047EB2-33F1-79DA-3838-6A8EEC75C4B5}" dt="2024-11-13T11:28:54.484" v="1381"/>
          <ac:grpSpMkLst>
            <pc:docMk/>
            <pc:sldMk cId="3188778916" sldId="262"/>
            <ac:grpSpMk id="10" creationId="{AE1C45F0-260A-458C-96ED-C1F6D2151219}"/>
          </ac:grpSpMkLst>
        </pc:grpChg>
        <pc:grpChg chg="add del">
          <ac:chgData name="Anandi van Loon - Felter" userId="S::avanloon@hpc.nl::3fea189a-3c60-429c-b7d8-f0c9ad28b9e7" providerId="AD" clId="Web-{5A047EB2-33F1-79DA-3838-6A8EEC75C4B5}" dt="2024-11-13T11:40:47.510" v="1500"/>
          <ac:grpSpMkLst>
            <pc:docMk/>
            <pc:sldMk cId="3188778916" sldId="262"/>
            <ac:grpSpMk id="24" creationId="{AE1C45F0-260A-458C-96ED-C1F6D2151219}"/>
          </ac:grpSpMkLst>
        </pc:grpChg>
        <pc:cxnChg chg="add del">
          <ac:chgData name="Anandi van Loon - Felter" userId="S::avanloon@hpc.nl::3fea189a-3c60-429c-b7d8-f0c9ad28b9e7" providerId="AD" clId="Web-{5A047EB2-33F1-79DA-3838-6A8EEC75C4B5}" dt="2024-11-13T11:28:54.484" v="1381"/>
          <ac:cxnSpMkLst>
            <pc:docMk/>
            <pc:sldMk cId="3188778916" sldId="262"/>
            <ac:cxnSpMk id="17" creationId="{6CF1BAF6-AD41-4082-B212-8A1F9A2E8779}"/>
          </ac:cxnSpMkLst>
        </pc:cxnChg>
        <pc:cxnChg chg="add del">
          <ac:chgData name="Anandi van Loon - Felter" userId="S::avanloon@hpc.nl::3fea189a-3c60-429c-b7d8-f0c9ad28b9e7" providerId="AD" clId="Web-{5A047EB2-33F1-79DA-3838-6A8EEC75C4B5}" dt="2024-11-13T11:40:47.510" v="1500"/>
          <ac:cxnSpMkLst>
            <pc:docMk/>
            <pc:sldMk cId="3188778916" sldId="262"/>
            <ac:cxnSpMk id="31" creationId="{6CF1BAF6-AD41-4082-B212-8A1F9A2E8779}"/>
          </ac:cxnSpMkLst>
        </pc:cxnChg>
      </pc:sldChg>
      <pc:sldChg chg="addSp delSp modSp mod setBg modClrScheme delDesignElem chgLayout">
        <pc:chgData name="Anandi van Loon - Felter" userId="S::avanloon@hpc.nl::3fea189a-3c60-429c-b7d8-f0c9ad28b9e7" providerId="AD" clId="Web-{5A047EB2-33F1-79DA-3838-6A8EEC75C4B5}" dt="2024-11-13T11:44:47.323" v="1541" actId="1076"/>
        <pc:sldMkLst>
          <pc:docMk/>
          <pc:sldMk cId="1416682895" sldId="264"/>
        </pc:sldMkLst>
        <pc:spChg chg="mod ord">
          <ac:chgData name="Anandi van Loon - Felter" userId="S::avanloon@hpc.nl::3fea189a-3c60-429c-b7d8-f0c9ad28b9e7" providerId="AD" clId="Web-{5A047EB2-33F1-79DA-3838-6A8EEC75C4B5}" dt="2024-11-13T11:44:47.323" v="1541" actId="1076"/>
          <ac:spMkLst>
            <pc:docMk/>
            <pc:sldMk cId="1416682895" sldId="264"/>
            <ac:spMk id="2" creationId="{8BF8F2F5-A5A3-A3A2-9068-0EAA83D2E10F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4:32.307" v="1537" actId="20577"/>
          <ac:spMkLst>
            <pc:docMk/>
            <pc:sldMk cId="1416682895" sldId="264"/>
            <ac:spMk id="3" creationId="{63C47C51-8FF2-26B6-9C2B-E8AFA5368658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1416682895" sldId="264"/>
            <ac:spMk id="8" creationId="{B6CDA21F-E7AF-4C75-8395-33F58D5B0E45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1416682895" sldId="264"/>
            <ac:spMk id="15" creationId="{D5B0017B-2ECA-49AF-B397-DC140825DF8D}"/>
          </ac:spMkLst>
        </pc:spChg>
        <pc:grpChg chg="add del">
          <ac:chgData name="Anandi van Loon - Felter" userId="S::avanloon@hpc.nl::3fea189a-3c60-429c-b7d8-f0c9ad28b9e7" providerId="AD" clId="Web-{5A047EB2-33F1-79DA-3838-6A8EEC75C4B5}" dt="2024-11-13T11:40:47.510" v="1500"/>
          <ac:grpSpMkLst>
            <pc:docMk/>
            <pc:sldMk cId="1416682895" sldId="264"/>
            <ac:grpSpMk id="10" creationId="{AE1C45F0-260A-458C-96ED-C1F6D2151219}"/>
          </ac:grpSpMkLst>
        </pc:grpChg>
        <pc:picChg chg="add del mod">
          <ac:chgData name="Anandi van Loon - Felter" userId="S::avanloon@hpc.nl::3fea189a-3c60-429c-b7d8-f0c9ad28b9e7" providerId="AD" clId="Web-{5A047EB2-33F1-79DA-3838-6A8EEC75C4B5}" dt="2024-11-13T10:14:28.419" v="663"/>
          <ac:picMkLst>
            <pc:docMk/>
            <pc:sldMk cId="1416682895" sldId="264"/>
            <ac:picMk id="5" creationId="{3B783A92-81C0-2848-B349-A91B1CB722EF}"/>
          </ac:picMkLst>
        </pc:picChg>
        <pc:cxnChg chg="add del">
          <ac:chgData name="Anandi van Loon - Felter" userId="S::avanloon@hpc.nl::3fea189a-3c60-429c-b7d8-f0c9ad28b9e7" providerId="AD" clId="Web-{5A047EB2-33F1-79DA-3838-6A8EEC75C4B5}" dt="2024-11-13T11:40:47.510" v="1500"/>
          <ac:cxnSpMkLst>
            <pc:docMk/>
            <pc:sldMk cId="1416682895" sldId="264"/>
            <ac:cxnSpMk id="17" creationId="{6CF1BAF6-AD41-4082-B212-8A1F9A2E8779}"/>
          </ac:cxnSpMkLst>
        </pc:cxnChg>
      </pc:sldChg>
      <pc:sldChg chg="addSp delSp modSp mod setBg modClrScheme delDesignElem chgLayout modNotes">
        <pc:chgData name="Anandi van Loon - Felter" userId="S::avanloon@hpc.nl::3fea189a-3c60-429c-b7d8-f0c9ad28b9e7" providerId="AD" clId="Web-{5A047EB2-33F1-79DA-3838-6A8EEC75C4B5}" dt="2024-11-13T11:45:54.813" v="1556" actId="20577"/>
        <pc:sldMkLst>
          <pc:docMk/>
          <pc:sldMk cId="643012499" sldId="265"/>
        </pc:sldMkLst>
        <pc:spChg chg="mod ord">
          <ac:chgData name="Anandi van Loon - Felter" userId="S::avanloon@hpc.nl::3fea189a-3c60-429c-b7d8-f0c9ad28b9e7" providerId="AD" clId="Web-{5A047EB2-33F1-79DA-3838-6A8EEC75C4B5}" dt="2024-11-13T11:45:50.594" v="1555" actId="20577"/>
          <ac:spMkLst>
            <pc:docMk/>
            <pc:sldMk cId="643012499" sldId="265"/>
            <ac:spMk id="2" creationId="{C2262DB3-148B-7BF3-27EE-AE3988FA9387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5:54.813" v="1556" actId="20577"/>
          <ac:spMkLst>
            <pc:docMk/>
            <pc:sldMk cId="643012499" sldId="265"/>
            <ac:spMk id="3" creationId="{BB108F46-DC40-D08D-27A6-CA4F74C99CF8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643012499" sldId="265"/>
            <ac:spMk id="8" creationId="{B6CDA21F-E7AF-4C75-8395-33F58D5B0E45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643012499" sldId="265"/>
            <ac:spMk id="15" creationId="{D5B0017B-2ECA-49AF-B397-DC140825DF8D}"/>
          </ac:spMkLst>
        </pc:spChg>
        <pc:grpChg chg="add del">
          <ac:chgData name="Anandi van Loon - Felter" userId="S::avanloon@hpc.nl::3fea189a-3c60-429c-b7d8-f0c9ad28b9e7" providerId="AD" clId="Web-{5A047EB2-33F1-79DA-3838-6A8EEC75C4B5}" dt="2024-11-13T11:40:47.510" v="1500"/>
          <ac:grpSpMkLst>
            <pc:docMk/>
            <pc:sldMk cId="643012499" sldId="265"/>
            <ac:grpSpMk id="10" creationId="{AE1C45F0-260A-458C-96ED-C1F6D2151219}"/>
          </ac:grpSpMkLst>
        </pc:grpChg>
        <pc:cxnChg chg="add del">
          <ac:chgData name="Anandi van Loon - Felter" userId="S::avanloon@hpc.nl::3fea189a-3c60-429c-b7d8-f0c9ad28b9e7" providerId="AD" clId="Web-{5A047EB2-33F1-79DA-3838-6A8EEC75C4B5}" dt="2024-11-13T11:40:47.510" v="1500"/>
          <ac:cxnSpMkLst>
            <pc:docMk/>
            <pc:sldMk cId="643012499" sldId="265"/>
            <ac:cxnSpMk id="17" creationId="{6CF1BAF6-AD41-4082-B212-8A1F9A2E8779}"/>
          </ac:cxnSpMkLst>
        </pc:cxnChg>
      </pc:sldChg>
      <pc:sldChg chg="addSp delSp modSp mod setBg modClrScheme delDesignElem chgLayout">
        <pc:chgData name="Anandi van Loon - Felter" userId="S::avanloon@hpc.nl::3fea189a-3c60-429c-b7d8-f0c9ad28b9e7" providerId="AD" clId="Web-{5A047EB2-33F1-79DA-3838-6A8EEC75C4B5}" dt="2024-11-13T11:42:41.861" v="1518" actId="20577"/>
        <pc:sldMkLst>
          <pc:docMk/>
          <pc:sldMk cId="2425709290" sldId="266"/>
        </pc:sldMkLst>
        <pc:spChg chg="mod ord">
          <ac:chgData name="Anandi van Loon - Felter" userId="S::avanloon@hpc.nl::3fea189a-3c60-429c-b7d8-f0c9ad28b9e7" providerId="AD" clId="Web-{5A047EB2-33F1-79DA-3838-6A8EEC75C4B5}" dt="2024-11-13T11:42:34.564" v="1517" actId="1076"/>
          <ac:spMkLst>
            <pc:docMk/>
            <pc:sldMk cId="2425709290" sldId="266"/>
            <ac:spMk id="2" creationId="{9F57DFD3-B9F8-2FFA-B219-9F47D8C6AD82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2:41.861" v="1518" actId="20577"/>
          <ac:spMkLst>
            <pc:docMk/>
            <pc:sldMk cId="2425709290" sldId="266"/>
            <ac:spMk id="3" creationId="{2C22C918-41BC-2C16-A637-1F46A77B99A4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2425709290" sldId="266"/>
            <ac:spMk id="8" creationId="{B6CDA21F-E7AF-4C75-8395-33F58D5B0E45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2425709290" sldId="266"/>
            <ac:spMk id="15" creationId="{D5B0017B-2ECA-49AF-B397-DC140825DF8D}"/>
          </ac:spMkLst>
        </pc:spChg>
        <pc:grpChg chg="add del">
          <ac:chgData name="Anandi van Loon - Felter" userId="S::avanloon@hpc.nl::3fea189a-3c60-429c-b7d8-f0c9ad28b9e7" providerId="AD" clId="Web-{5A047EB2-33F1-79DA-3838-6A8EEC75C4B5}" dt="2024-11-13T11:40:47.510" v="1500"/>
          <ac:grpSpMkLst>
            <pc:docMk/>
            <pc:sldMk cId="2425709290" sldId="266"/>
            <ac:grpSpMk id="10" creationId="{AE1C45F0-260A-458C-96ED-C1F6D2151219}"/>
          </ac:grpSpMkLst>
        </pc:grpChg>
        <pc:cxnChg chg="add del">
          <ac:chgData name="Anandi van Loon - Felter" userId="S::avanloon@hpc.nl::3fea189a-3c60-429c-b7d8-f0c9ad28b9e7" providerId="AD" clId="Web-{5A047EB2-33F1-79DA-3838-6A8EEC75C4B5}" dt="2024-11-13T11:40:47.510" v="1500"/>
          <ac:cxnSpMkLst>
            <pc:docMk/>
            <pc:sldMk cId="2425709290" sldId="266"/>
            <ac:cxnSpMk id="17" creationId="{6CF1BAF6-AD41-4082-B212-8A1F9A2E8779}"/>
          </ac:cxnSpMkLst>
        </pc:cxnChg>
      </pc:sldChg>
      <pc:sldChg chg="modSp del">
        <pc:chgData name="Anandi van Loon - Felter" userId="S::avanloon@hpc.nl::3fea189a-3c60-429c-b7d8-f0c9ad28b9e7" providerId="AD" clId="Web-{5A047EB2-33F1-79DA-3838-6A8EEC75C4B5}" dt="2024-11-13T10:35:14.664" v="874"/>
        <pc:sldMkLst>
          <pc:docMk/>
          <pc:sldMk cId="3647606849" sldId="267"/>
        </pc:sldMkLst>
        <pc:spChg chg="mod">
          <ac:chgData name="Anandi van Loon - Felter" userId="S::avanloon@hpc.nl::3fea189a-3c60-429c-b7d8-f0c9ad28b9e7" providerId="AD" clId="Web-{5A047EB2-33F1-79DA-3838-6A8EEC75C4B5}" dt="2024-11-13T10:35:08.523" v="871" actId="20577"/>
          <ac:spMkLst>
            <pc:docMk/>
            <pc:sldMk cId="3647606849" sldId="267"/>
            <ac:spMk id="2" creationId="{9D4ABAB8-68F9-31A1-459B-42F47E172BE7}"/>
          </ac:spMkLst>
        </pc:spChg>
      </pc:sldChg>
      <pc:sldChg chg="addSp delSp modSp add del mod setBg modClrScheme delDesignElem chgLayout">
        <pc:chgData name="Anandi van Loon - Felter" userId="S::avanloon@hpc.nl::3fea189a-3c60-429c-b7d8-f0c9ad28b9e7" providerId="AD" clId="Web-{5A047EB2-33F1-79DA-3838-6A8EEC75C4B5}" dt="2024-11-13T11:42:17.828" v="1515" actId="1076"/>
        <pc:sldMkLst>
          <pc:docMk/>
          <pc:sldMk cId="1244201762" sldId="268"/>
        </pc:sldMkLst>
        <pc:spChg chg="mod ord">
          <ac:chgData name="Anandi van Loon - Felter" userId="S::avanloon@hpc.nl::3fea189a-3c60-429c-b7d8-f0c9ad28b9e7" providerId="AD" clId="Web-{5A047EB2-33F1-79DA-3838-6A8EEC75C4B5}" dt="2024-11-13T11:42:17.828" v="1515" actId="1076"/>
          <ac:spMkLst>
            <pc:docMk/>
            <pc:sldMk cId="1244201762" sldId="268"/>
            <ac:spMk id="2" creationId="{307B90B6-0AC7-1ED1-4AA1-30B92E868E16}"/>
          </ac:spMkLst>
        </pc:spChg>
        <pc:spChg chg="del">
          <ac:chgData name="Anandi van Loon - Felter" userId="S::avanloon@hpc.nl::3fea189a-3c60-429c-b7d8-f0c9ad28b9e7" providerId="AD" clId="Web-{5A047EB2-33F1-79DA-3838-6A8EEC75C4B5}" dt="2024-11-13T11:21:27.322" v="1305"/>
          <ac:spMkLst>
            <pc:docMk/>
            <pc:sldMk cId="1244201762" sldId="268"/>
            <ac:spMk id="3" creationId="{231C55BA-9B82-7714-6AEE-24493ABF548A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39:34.426" v="1491" actId="20577"/>
          <ac:spMkLst>
            <pc:docMk/>
            <pc:sldMk cId="1244201762" sldId="268"/>
            <ac:spMk id="4" creationId="{3BFED332-C8C1-1F84-C8FD-370A982A718A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1244201762" sldId="268"/>
            <ac:spMk id="10" creationId="{DBC6133C-0615-4CE4-9132-37E609A9BDFA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1244201762" sldId="268"/>
            <ac:spMk id="12" creationId="{169CC832-2974-4E8D-90ED-3E2941BA7336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1244201762" sldId="268"/>
            <ac:spMk id="14" creationId="{55222F96-971A-4F90-B841-6BAB416C7AC1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1244201762" sldId="268"/>
            <ac:spMk id="16" creationId="{08980754-6F4B-43C9-B9BE-127B6BED6586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1244201762" sldId="268"/>
            <ac:spMk id="18" creationId="{2C1BBA94-3F40-40AA-8BB9-E69E25E537C1}"/>
          </ac:spMkLst>
        </pc:spChg>
        <pc:picChg chg="add mod ord">
          <ac:chgData name="Anandi van Loon - Felter" userId="S::avanloon@hpc.nl::3fea189a-3c60-429c-b7d8-f0c9ad28b9e7" providerId="AD" clId="Web-{5A047EB2-33F1-79DA-3838-6A8EEC75C4B5}" dt="2024-11-13T11:22:09.512" v="1308"/>
          <ac:picMkLst>
            <pc:docMk/>
            <pc:sldMk cId="1244201762" sldId="268"/>
            <ac:picMk id="5" creationId="{06C41F59-E8B4-97CD-2237-FC0F30DA827B}"/>
          </ac:picMkLst>
        </pc:picChg>
      </pc:sldChg>
      <pc:sldChg chg="addSp delSp modSp del mod">
        <pc:chgData name="Anandi van Loon - Felter" userId="S::avanloon@hpc.nl::3fea189a-3c60-429c-b7d8-f0c9ad28b9e7" providerId="AD" clId="Web-{5A047EB2-33F1-79DA-3838-6A8EEC75C4B5}" dt="2024-11-13T11:19:23.860" v="1274"/>
        <pc:sldMkLst>
          <pc:docMk/>
          <pc:sldMk cId="4099085516" sldId="269"/>
        </pc:sldMkLst>
        <pc:spChg chg="mod">
          <ac:chgData name="Anandi van Loon - Felter" userId="S::avanloon@hpc.nl::3fea189a-3c60-429c-b7d8-f0c9ad28b9e7" providerId="AD" clId="Web-{5A047EB2-33F1-79DA-3838-6A8EEC75C4B5}" dt="2024-11-13T08:41:57.368" v="0" actId="20577"/>
          <ac:spMkLst>
            <pc:docMk/>
            <pc:sldMk cId="4099085516" sldId="269"/>
            <ac:spMk id="2" creationId="{3964046C-5898-9B3E-5D83-8D23B7847183}"/>
          </ac:spMkLst>
        </pc:spChg>
        <pc:spChg chg="mod">
          <ac:chgData name="Anandi van Loon - Felter" userId="S::avanloon@hpc.nl::3fea189a-3c60-429c-b7d8-f0c9ad28b9e7" providerId="AD" clId="Web-{5A047EB2-33F1-79DA-3838-6A8EEC75C4B5}" dt="2024-11-13T08:45:37.109" v="133" actId="20577"/>
          <ac:spMkLst>
            <pc:docMk/>
            <pc:sldMk cId="4099085516" sldId="269"/>
            <ac:spMk id="3" creationId="{86F8CAC1-8B1D-F956-D58E-EA79B07FB17B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19:10.297" v="1273"/>
          <ac:spMkLst>
            <pc:docMk/>
            <pc:sldMk cId="4099085516" sldId="269"/>
            <ac:spMk id="5" creationId="{3650B88B-452E-0BEE-E9B1-C92396FA2E6F}"/>
          </ac:spMkLst>
        </pc:spChg>
        <pc:picChg chg="add del mod">
          <ac:chgData name="Anandi van Loon - Felter" userId="S::avanloon@hpc.nl::3fea189a-3c60-429c-b7d8-f0c9ad28b9e7" providerId="AD" clId="Web-{5A047EB2-33F1-79DA-3838-6A8EEC75C4B5}" dt="2024-11-13T11:18:36.810" v="1268"/>
          <ac:picMkLst>
            <pc:docMk/>
            <pc:sldMk cId="4099085516" sldId="269"/>
            <ac:picMk id="4" creationId="{B1919B62-5AC6-B8EF-57B1-53365E6214D4}"/>
          </ac:picMkLst>
        </pc:picChg>
      </pc:sldChg>
      <pc:sldChg chg="addSp delSp modSp mod setBg modClrScheme delDesignElem chgLayout">
        <pc:chgData name="Anandi van Loon - Felter" userId="S::avanloon@hpc.nl::3fea189a-3c60-429c-b7d8-f0c9ad28b9e7" providerId="AD" clId="Web-{5A047EB2-33F1-79DA-3838-6A8EEC75C4B5}" dt="2024-11-13T11:46:33.956" v="1559" actId="20577"/>
        <pc:sldMkLst>
          <pc:docMk/>
          <pc:sldMk cId="2410441018" sldId="270"/>
        </pc:sldMkLst>
        <pc:spChg chg="mod ord">
          <ac:chgData name="Anandi van Loon - Felter" userId="S::avanloon@hpc.nl::3fea189a-3c60-429c-b7d8-f0c9ad28b9e7" providerId="AD" clId="Web-{5A047EB2-33F1-79DA-3838-6A8EEC75C4B5}" dt="2024-11-13T11:46:33.956" v="1559" actId="20577"/>
          <ac:spMkLst>
            <pc:docMk/>
            <pc:sldMk cId="2410441018" sldId="270"/>
            <ac:spMk id="2" creationId="{BB7E9F5A-CB3D-6ED0-9E5B-AF2C067F88EE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6:29.987" v="1558" actId="20577"/>
          <ac:spMkLst>
            <pc:docMk/>
            <pc:sldMk cId="2410441018" sldId="270"/>
            <ac:spMk id="3" creationId="{AE33044F-F96B-A78C-129D-DE1733B92518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2410441018" sldId="270"/>
            <ac:spMk id="8" creationId="{B6CDA21F-E7AF-4C75-8395-33F58D5B0E45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2410441018" sldId="270"/>
            <ac:spMk id="15" creationId="{D5B0017B-2ECA-49AF-B397-DC140825DF8D}"/>
          </ac:spMkLst>
        </pc:spChg>
        <pc:grpChg chg="add del">
          <ac:chgData name="Anandi van Loon - Felter" userId="S::avanloon@hpc.nl::3fea189a-3c60-429c-b7d8-f0c9ad28b9e7" providerId="AD" clId="Web-{5A047EB2-33F1-79DA-3838-6A8EEC75C4B5}" dt="2024-11-13T11:40:47.510" v="1500"/>
          <ac:grpSpMkLst>
            <pc:docMk/>
            <pc:sldMk cId="2410441018" sldId="270"/>
            <ac:grpSpMk id="10" creationId="{AE1C45F0-260A-458C-96ED-C1F6D2151219}"/>
          </ac:grpSpMkLst>
        </pc:grpChg>
        <pc:cxnChg chg="add del">
          <ac:chgData name="Anandi van Loon - Felter" userId="S::avanloon@hpc.nl::3fea189a-3c60-429c-b7d8-f0c9ad28b9e7" providerId="AD" clId="Web-{5A047EB2-33F1-79DA-3838-6A8EEC75C4B5}" dt="2024-11-13T11:40:47.510" v="1500"/>
          <ac:cxnSpMkLst>
            <pc:docMk/>
            <pc:sldMk cId="2410441018" sldId="270"/>
            <ac:cxnSpMk id="17" creationId="{6CF1BAF6-AD41-4082-B212-8A1F9A2E8779}"/>
          </ac:cxnSpMkLst>
        </pc:cxnChg>
      </pc:sldChg>
      <pc:sldChg chg="addSp modSp mod modClrScheme chgLayout">
        <pc:chgData name="Anandi van Loon - Felter" userId="S::avanloon@hpc.nl::3fea189a-3c60-429c-b7d8-f0c9ad28b9e7" providerId="AD" clId="Web-{5A047EB2-33F1-79DA-3838-6A8EEC75C4B5}" dt="2024-11-13T11:47:04.052" v="1567" actId="20577"/>
        <pc:sldMkLst>
          <pc:docMk/>
          <pc:sldMk cId="1342066926" sldId="271"/>
        </pc:sldMkLst>
        <pc:spChg chg="mod ord">
          <ac:chgData name="Anandi van Loon - Felter" userId="S::avanloon@hpc.nl::3fea189a-3c60-429c-b7d8-f0c9ad28b9e7" providerId="AD" clId="Web-{5A047EB2-33F1-79DA-3838-6A8EEC75C4B5}" dt="2024-11-13T11:46:42.910" v="1560" actId="20577"/>
          <ac:spMkLst>
            <pc:docMk/>
            <pc:sldMk cId="1342066926" sldId="271"/>
            <ac:spMk id="2" creationId="{14A2C703-81C2-60C0-8E8F-F848C68B9A00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7:04.052" v="1567" actId="20577"/>
          <ac:spMkLst>
            <pc:docMk/>
            <pc:sldMk cId="1342066926" sldId="271"/>
            <ac:spMk id="3" creationId="{7638C0C1-5A6A-00DB-1DAE-716F298740AA}"/>
          </ac:spMkLst>
        </pc:spChg>
        <pc:picChg chg="add mod">
          <ac:chgData name="Anandi van Loon - Felter" userId="S::avanloon@hpc.nl::3fea189a-3c60-429c-b7d8-f0c9ad28b9e7" providerId="AD" clId="Web-{5A047EB2-33F1-79DA-3838-6A8EEC75C4B5}" dt="2024-11-13T10:42:02.287" v="953" actId="1076"/>
          <ac:picMkLst>
            <pc:docMk/>
            <pc:sldMk cId="1342066926" sldId="271"/>
            <ac:picMk id="4" creationId="{64582744-FAFF-EA6A-E333-27317695949D}"/>
          </ac:picMkLst>
        </pc:picChg>
      </pc:sldChg>
      <pc:sldChg chg="delSp modSp del">
        <pc:chgData name="Anandi van Loon - Felter" userId="S::avanloon@hpc.nl::3fea189a-3c60-429c-b7d8-f0c9ad28b9e7" providerId="AD" clId="Web-{5A047EB2-33F1-79DA-3838-6A8EEC75C4B5}" dt="2024-11-13T10:40:52.470" v="946"/>
        <pc:sldMkLst>
          <pc:docMk/>
          <pc:sldMk cId="1567519614" sldId="272"/>
        </pc:sldMkLst>
        <pc:spChg chg="mod">
          <ac:chgData name="Anandi van Loon - Felter" userId="S::avanloon@hpc.nl::3fea189a-3c60-429c-b7d8-f0c9ad28b9e7" providerId="AD" clId="Web-{5A047EB2-33F1-79DA-3838-6A8EEC75C4B5}" dt="2024-11-13T10:40:19.749" v="918" actId="20577"/>
          <ac:spMkLst>
            <pc:docMk/>
            <pc:sldMk cId="1567519614" sldId="272"/>
            <ac:spMk id="3" creationId="{8026602C-0CF9-BED3-F725-F5467BF51781}"/>
          </ac:spMkLst>
        </pc:spChg>
        <pc:picChg chg="del">
          <ac:chgData name="Anandi van Loon - Felter" userId="S::avanloon@hpc.nl::3fea189a-3c60-429c-b7d8-f0c9ad28b9e7" providerId="AD" clId="Web-{5A047EB2-33F1-79DA-3838-6A8EEC75C4B5}" dt="2024-11-13T10:40:47.063" v="944"/>
          <ac:picMkLst>
            <pc:docMk/>
            <pc:sldMk cId="1567519614" sldId="272"/>
            <ac:picMk id="4" creationId="{889DDD49-99E9-ACCE-8610-F8E9A95280DA}"/>
          </ac:picMkLst>
        </pc:picChg>
      </pc:sldChg>
      <pc:sldChg chg="modSp add del mo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3705439064" sldId="276"/>
        </pc:sldMkLst>
        <pc:picChg chg="mod ord">
          <ac:chgData name="Anandi van Loon - Felter" userId="S::avanloon@hpc.nl::3fea189a-3c60-429c-b7d8-f0c9ad28b9e7" providerId="AD" clId="Web-{5A047EB2-33F1-79DA-3838-6A8EEC75C4B5}" dt="2024-11-13T11:41:46.186" v="1507"/>
          <ac:picMkLst>
            <pc:docMk/>
            <pc:sldMk cId="3705439064" sldId="276"/>
            <ac:picMk id="4" creationId="{4ED2EAB9-93A8-C2BB-56E3-2AC718E2E04D}"/>
          </ac:picMkLst>
        </pc:picChg>
      </pc:sldChg>
      <pc:sldChg chg="del">
        <pc:chgData name="Anandi van Loon - Felter" userId="S::avanloon@hpc.nl::3fea189a-3c60-429c-b7d8-f0c9ad28b9e7" providerId="AD" clId="Web-{5A047EB2-33F1-79DA-3838-6A8EEC75C4B5}" dt="2024-11-13T09:09:11.719" v="206"/>
        <pc:sldMkLst>
          <pc:docMk/>
          <pc:sldMk cId="1182666272" sldId="306"/>
        </pc:sldMkLst>
      </pc:sldChg>
      <pc:sldChg chg="del">
        <pc:chgData name="Anandi van Loon - Felter" userId="S::avanloon@hpc.nl::3fea189a-3c60-429c-b7d8-f0c9ad28b9e7" providerId="AD" clId="Web-{5A047EB2-33F1-79DA-3838-6A8EEC75C4B5}" dt="2024-11-13T09:12:36.242" v="282"/>
        <pc:sldMkLst>
          <pc:docMk/>
          <pc:sldMk cId="2596640114" sldId="313"/>
        </pc:sldMkLst>
      </pc:sldChg>
      <pc:sldChg chg="modSp del">
        <pc:chgData name="Anandi van Loon - Felter" userId="S::avanloon@hpc.nl::3fea189a-3c60-429c-b7d8-f0c9ad28b9e7" providerId="AD" clId="Web-{5A047EB2-33F1-79DA-3838-6A8EEC75C4B5}" dt="2024-11-13T09:19:27.007" v="371"/>
        <pc:sldMkLst>
          <pc:docMk/>
          <pc:sldMk cId="2804685671" sldId="315"/>
        </pc:sldMkLst>
        <pc:spChg chg="mod">
          <ac:chgData name="Anandi van Loon - Felter" userId="S::avanloon@hpc.nl::3fea189a-3c60-429c-b7d8-f0c9ad28b9e7" providerId="AD" clId="Web-{5A047EB2-33F1-79DA-3838-6A8EEC75C4B5}" dt="2024-11-13T09:13:37.104" v="287" actId="20577"/>
          <ac:spMkLst>
            <pc:docMk/>
            <pc:sldMk cId="2804685671" sldId="315"/>
            <ac:spMk id="3" creationId="{8026602C-0CF9-BED3-F725-F5467BF51781}"/>
          </ac:spMkLst>
        </pc:spChg>
      </pc:sldChg>
      <pc:sldChg chg="modSp add del mo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2001915010" sldId="321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001915010" sldId="321"/>
            <ac:spMk id="2" creationId="{B4822F33-2233-E072-C9AE-E0E6493770DB}"/>
          </ac:spMkLst>
        </pc:spChg>
        <pc:picChg chg="mod ord">
          <ac:chgData name="Anandi van Loon - Felter" userId="S::avanloon@hpc.nl::3fea189a-3c60-429c-b7d8-f0c9ad28b9e7" providerId="AD" clId="Web-{5A047EB2-33F1-79DA-3838-6A8EEC75C4B5}" dt="2024-11-13T11:41:46.186" v="1507"/>
          <ac:picMkLst>
            <pc:docMk/>
            <pc:sldMk cId="2001915010" sldId="321"/>
            <ac:picMk id="4" creationId="{F9377A40-E00C-A813-D57B-50141FAEC922}"/>
          </ac:picMkLst>
        </pc:picChg>
      </pc:sldChg>
      <pc:sldChg chg="addSp delSp modSp add del">
        <pc:chgData name="Anandi van Loon - Felter" userId="S::avanloon@hpc.nl::3fea189a-3c60-429c-b7d8-f0c9ad28b9e7" providerId="AD" clId="Web-{5A047EB2-33F1-79DA-3838-6A8EEC75C4B5}" dt="2024-11-13T11:13:45.930" v="1262"/>
        <pc:sldMkLst>
          <pc:docMk/>
          <pc:sldMk cId="2627616767" sldId="330"/>
        </pc:sldMkLst>
        <pc:spChg chg="add mod">
          <ac:chgData name="Anandi van Loon - Felter" userId="S::avanloon@hpc.nl::3fea189a-3c60-429c-b7d8-f0c9ad28b9e7" providerId="AD" clId="Web-{5A047EB2-33F1-79DA-3838-6A8EEC75C4B5}" dt="2024-11-13T11:12:50.488" v="1244"/>
          <ac:spMkLst>
            <pc:docMk/>
            <pc:sldMk cId="2627616767" sldId="330"/>
            <ac:spMk id="5" creationId="{4BE5E1E2-9208-0F0C-FBC9-CD0B82FB6F19}"/>
          </ac:spMkLst>
        </pc:spChg>
        <pc:picChg chg="del">
          <ac:chgData name="Anandi van Loon - Felter" userId="S::avanloon@hpc.nl::3fea189a-3c60-429c-b7d8-f0c9ad28b9e7" providerId="AD" clId="Web-{5A047EB2-33F1-79DA-3838-6A8EEC75C4B5}" dt="2024-11-13T11:12:50.488" v="1244"/>
          <ac:picMkLst>
            <pc:docMk/>
            <pc:sldMk cId="2627616767" sldId="330"/>
            <ac:picMk id="4" creationId="{C714AE43-FFEB-6CD4-DF61-3D9A036D9C04}"/>
          </ac:picMkLst>
        </pc:picChg>
      </pc:sldChg>
      <pc:sldChg chg="modSp add del mo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2458880845" sldId="334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458880845" sldId="334"/>
            <ac:spMk id="2" creationId="{B4822F33-2233-E072-C9AE-E0E6493770DB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458880845" sldId="334"/>
            <ac:spMk id="3" creationId="{8026602C-0CF9-BED3-F725-F5467BF51781}"/>
          </ac:spMkLst>
        </pc:spChg>
      </pc:sldChg>
      <pc:sldChg chg="modSp add del mo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2594009249" sldId="335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594009249" sldId="335"/>
            <ac:spMk id="2" creationId="{B4822F33-2233-E072-C9AE-E0E6493770DB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594009249" sldId="335"/>
            <ac:spMk id="3" creationId="{8026602C-0CF9-BED3-F725-F5467BF51781}"/>
          </ac:spMkLst>
        </pc:spChg>
      </pc:sldChg>
      <pc:sldChg chg="del">
        <pc:chgData name="Anandi van Loon - Felter" userId="S::avanloon@hpc.nl::3fea189a-3c60-429c-b7d8-f0c9ad28b9e7" providerId="AD" clId="Web-{5A047EB2-33F1-79DA-3838-6A8EEC75C4B5}" dt="2024-11-13T10:25:48.733" v="777"/>
        <pc:sldMkLst>
          <pc:docMk/>
          <pc:sldMk cId="3348663303" sldId="341"/>
        </pc:sldMkLst>
      </pc:sldChg>
      <pc:sldChg chg="del">
        <pc:chgData name="Anandi van Loon - Felter" userId="S::avanloon@hpc.nl::3fea189a-3c60-429c-b7d8-f0c9ad28b9e7" providerId="AD" clId="Web-{5A047EB2-33F1-79DA-3838-6A8EEC75C4B5}" dt="2024-11-13T10:44:00.421" v="977"/>
        <pc:sldMkLst>
          <pc:docMk/>
          <pc:sldMk cId="4294168057" sldId="343"/>
        </pc:sldMkLst>
      </pc:sldChg>
      <pc:sldChg chg="addSp delSp modSp add del mod modClrScheme chgLayout">
        <pc:chgData name="Anandi van Loon - Felter" userId="S::avanloon@hpc.nl::3fea189a-3c60-429c-b7d8-f0c9ad28b9e7" providerId="AD" clId="Web-{5A047EB2-33F1-79DA-3838-6A8EEC75C4B5}" dt="2024-11-13T11:48:19.042" v="1595"/>
        <pc:sldMkLst>
          <pc:docMk/>
          <pc:sldMk cId="2479868408" sldId="344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479868408" sldId="344"/>
            <ac:spMk id="2" creationId="{B4822F33-2233-E072-C9AE-E0E6493770DB}"/>
          </ac:spMkLst>
        </pc:spChg>
        <pc:spChg chg="add del mod">
          <ac:chgData name="Anandi van Loon - Felter" userId="S::avanloon@hpc.nl::3fea189a-3c60-429c-b7d8-f0c9ad28b9e7" providerId="AD" clId="Web-{5A047EB2-33F1-79DA-3838-6A8EEC75C4B5}" dt="2024-11-13T11:47:57.946" v="1587"/>
          <ac:spMkLst>
            <pc:docMk/>
            <pc:sldMk cId="2479868408" sldId="344"/>
            <ac:spMk id="4" creationId="{8ECEA8F9-05F4-0A2B-4ADD-70099232C565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48:00.478" v="1588"/>
          <ac:spMkLst>
            <pc:docMk/>
            <pc:sldMk cId="2479868408" sldId="344"/>
            <ac:spMk id="6" creationId="{C104C717-3236-5482-5BF2-33BF2E74464D}"/>
          </ac:spMkLst>
        </pc:spChg>
        <pc:picChg chg="add del mod ord">
          <ac:chgData name="Anandi van Loon - Felter" userId="S::avanloon@hpc.nl::3fea189a-3c60-429c-b7d8-f0c9ad28b9e7" providerId="AD" clId="Web-{5A047EB2-33F1-79DA-3838-6A8EEC75C4B5}" dt="2024-11-13T11:48:00.478" v="1588"/>
          <ac:picMkLst>
            <pc:docMk/>
            <pc:sldMk cId="2479868408" sldId="344"/>
            <ac:picMk id="7" creationId="{D0F95A7E-8CC1-0AC5-B713-C6FCDF296EC0}"/>
          </ac:picMkLst>
        </pc:picChg>
        <pc:picChg chg="del">
          <ac:chgData name="Anandi van Loon - Felter" userId="S::avanloon@hpc.nl::3fea189a-3c60-429c-b7d8-f0c9ad28b9e7" providerId="AD" clId="Web-{5A047EB2-33F1-79DA-3838-6A8EEC75C4B5}" dt="2024-11-13T11:48:10.135" v="1591"/>
          <ac:picMkLst>
            <pc:docMk/>
            <pc:sldMk cId="2479868408" sldId="344"/>
            <ac:picMk id="8" creationId="{C72583BE-36E1-58AE-5A18-75B58D2CFD08}"/>
          </ac:picMkLst>
        </pc:picChg>
      </pc:sldChg>
      <pc:sldChg chg="modSp add del mod modClrScheme chgLayout">
        <pc:chgData name="Anandi van Loon - Felter" userId="S::avanloon@hpc.nl::3fea189a-3c60-429c-b7d8-f0c9ad28b9e7" providerId="AD" clId="Web-{5A047EB2-33F1-79DA-3838-6A8EEC75C4B5}" dt="2024-11-13T11:48:38.559" v="1597" actId="1076"/>
        <pc:sldMkLst>
          <pc:docMk/>
          <pc:sldMk cId="4091555661" sldId="347"/>
        </pc:sldMkLst>
        <pc:spChg chg="mod ord">
          <ac:chgData name="Anandi van Loon - Felter" userId="S::avanloon@hpc.nl::3fea189a-3c60-429c-b7d8-f0c9ad28b9e7" providerId="AD" clId="Web-{5A047EB2-33F1-79DA-3838-6A8EEC75C4B5}" dt="2024-11-13T11:48:26.448" v="1596" actId="20577"/>
          <ac:spMkLst>
            <pc:docMk/>
            <pc:sldMk cId="4091555661" sldId="347"/>
            <ac:spMk id="2" creationId="{B4822F33-2233-E072-C9AE-E0E6493770DB}"/>
          </ac:spMkLst>
        </pc:spChg>
        <pc:picChg chg="mod">
          <ac:chgData name="Anandi van Loon - Felter" userId="S::avanloon@hpc.nl::3fea189a-3c60-429c-b7d8-f0c9ad28b9e7" providerId="AD" clId="Web-{5A047EB2-33F1-79DA-3838-6A8EEC75C4B5}" dt="2024-11-13T11:48:38.559" v="1597" actId="1076"/>
          <ac:picMkLst>
            <pc:docMk/>
            <pc:sldMk cId="4091555661" sldId="347"/>
            <ac:picMk id="6" creationId="{BE16E308-AA74-6A84-F736-106A41369666}"/>
          </ac:picMkLst>
        </pc:picChg>
      </pc:sldChg>
      <pc:sldChg chg="del">
        <pc:chgData name="Anandi van Loon - Felter" userId="S::avanloon@hpc.nl::3fea189a-3c60-429c-b7d8-f0c9ad28b9e7" providerId="AD" clId="Web-{5A047EB2-33F1-79DA-3838-6A8EEC75C4B5}" dt="2024-11-13T10:25:52.890" v="779"/>
        <pc:sldMkLst>
          <pc:docMk/>
          <pc:sldMk cId="1442144154" sldId="349"/>
        </pc:sldMkLst>
      </pc:sldChg>
      <pc:sldChg chg="del">
        <pc:chgData name="Anandi van Loon - Felter" userId="S::avanloon@hpc.nl::3fea189a-3c60-429c-b7d8-f0c9ad28b9e7" providerId="AD" clId="Web-{5A047EB2-33F1-79DA-3838-6A8EEC75C4B5}" dt="2024-11-13T10:25:51.093" v="778"/>
        <pc:sldMkLst>
          <pc:docMk/>
          <pc:sldMk cId="2092133885" sldId="353"/>
        </pc:sldMkLst>
      </pc:sldChg>
      <pc:sldChg chg="modSp del">
        <pc:chgData name="Anandi van Loon - Felter" userId="S::avanloon@hpc.nl::3fea189a-3c60-429c-b7d8-f0c9ad28b9e7" providerId="AD" clId="Web-{5A047EB2-33F1-79DA-3838-6A8EEC75C4B5}" dt="2024-11-13T09:25:36.505" v="384"/>
        <pc:sldMkLst>
          <pc:docMk/>
          <pc:sldMk cId="169951490" sldId="357"/>
        </pc:sldMkLst>
        <pc:picChg chg="mod">
          <ac:chgData name="Anandi van Loon - Felter" userId="S::avanloon@hpc.nl::3fea189a-3c60-429c-b7d8-f0c9ad28b9e7" providerId="AD" clId="Web-{5A047EB2-33F1-79DA-3838-6A8EEC75C4B5}" dt="2024-11-13T09:22:15.295" v="379" actId="14100"/>
          <ac:picMkLst>
            <pc:docMk/>
            <pc:sldMk cId="169951490" sldId="357"/>
            <ac:picMk id="4" creationId="{D99AD1D2-534F-93EA-3DD0-C33A582E353F}"/>
          </ac:picMkLst>
        </pc:picChg>
      </pc:sldChg>
      <pc:sldChg chg="modSp mod or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3217572685" sldId="361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3217572685" sldId="361"/>
            <ac:spMk id="2" creationId="{0939D8C5-48E2-E84A-D137-727ADDEA76F2}"/>
          </ac:spMkLst>
        </pc:spChg>
        <pc:graphicFrameChg chg="mod ord">
          <ac:chgData name="Anandi van Loon - Felter" userId="S::avanloon@hpc.nl::3fea189a-3c60-429c-b7d8-f0c9ad28b9e7" providerId="AD" clId="Web-{5A047EB2-33F1-79DA-3838-6A8EEC75C4B5}" dt="2024-11-13T11:41:46.186" v="1507"/>
          <ac:graphicFrameMkLst>
            <pc:docMk/>
            <pc:sldMk cId="3217572685" sldId="361"/>
            <ac:graphicFrameMk id="9" creationId="{6221858D-4D44-E059-C84A-B298CD6FE575}"/>
          </ac:graphicFrameMkLst>
        </pc:graphicFrameChg>
      </pc:sldChg>
      <pc:sldChg chg="del">
        <pc:chgData name="Anandi van Loon - Felter" userId="S::avanloon@hpc.nl::3fea189a-3c60-429c-b7d8-f0c9ad28b9e7" providerId="AD" clId="Web-{5A047EB2-33F1-79DA-3838-6A8EEC75C4B5}" dt="2024-11-13T10:41:57.912" v="952"/>
        <pc:sldMkLst>
          <pc:docMk/>
          <pc:sldMk cId="1969396648" sldId="362"/>
        </pc:sldMkLst>
      </pc:sldChg>
      <pc:sldChg chg="modSp add del mo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584555880" sldId="363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584555880" sldId="363"/>
            <ac:spMk id="2" creationId="{66E51C76-4580-9FDF-86D4-E0AC1151AF73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584555880" sldId="363"/>
            <ac:spMk id="3" creationId="{114E7E70-0EDE-896E-39F8-72591878FC2D}"/>
          </ac:spMkLst>
        </pc:spChg>
      </pc:sldChg>
      <pc:sldChg chg="modSp add del mod or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273427209" sldId="364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73427209" sldId="364"/>
            <ac:spMk id="2" creationId="{364A4C94-0F38-F601-BD3B-0CBD79984605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73427209" sldId="364"/>
            <ac:spMk id="3" creationId="{657D79F8-81FE-2144-1A12-5F69E1416A08}"/>
          </ac:spMkLst>
        </pc:spChg>
      </pc:sldChg>
      <pc:sldChg chg="modSp add del mo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1339775549" sldId="365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1339775549" sldId="365"/>
            <ac:spMk id="2" creationId="{0DF9A085-E51A-FEFE-7576-78C94208D840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1339775549" sldId="365"/>
            <ac:spMk id="3" creationId="{B2165506-1A81-A9E8-8DB7-C82A17DCE77C}"/>
          </ac:spMkLst>
        </pc:spChg>
      </pc:sldChg>
      <pc:sldChg chg="del">
        <pc:chgData name="Anandi van Loon - Felter" userId="S::avanloon@hpc.nl::3fea189a-3c60-429c-b7d8-f0c9ad28b9e7" providerId="AD" clId="Web-{5A047EB2-33F1-79DA-3838-6A8EEC75C4B5}" dt="2024-11-13T10:55:07.890" v="1107"/>
        <pc:sldMkLst>
          <pc:docMk/>
          <pc:sldMk cId="470382818" sldId="366"/>
        </pc:sldMkLst>
      </pc:sldChg>
      <pc:sldChg chg="del">
        <pc:chgData name="Anandi van Loon - Felter" userId="S::avanloon@hpc.nl::3fea189a-3c60-429c-b7d8-f0c9ad28b9e7" providerId="AD" clId="Web-{5A047EB2-33F1-79DA-3838-6A8EEC75C4B5}" dt="2024-11-13T11:12:38.784" v="1243"/>
        <pc:sldMkLst>
          <pc:docMk/>
          <pc:sldMk cId="307566943" sldId="367"/>
        </pc:sldMkLst>
      </pc:sldChg>
      <pc:sldChg chg="addSp modSp mod modClrScheme chgLayout">
        <pc:chgData name="Anandi van Loon - Felter" userId="S::avanloon@hpc.nl::3fea189a-3c60-429c-b7d8-f0c9ad28b9e7" providerId="AD" clId="Web-{5A047EB2-33F1-79DA-3838-6A8EEC75C4B5}" dt="2024-11-13T12:46:30.927" v="1676" actId="20577"/>
        <pc:sldMkLst>
          <pc:docMk/>
          <pc:sldMk cId="3449621002" sldId="368"/>
        </pc:sldMkLst>
        <pc:spChg chg="mod ord">
          <ac:chgData name="Anandi van Loon - Felter" userId="S::avanloon@hpc.nl::3fea189a-3c60-429c-b7d8-f0c9ad28b9e7" providerId="AD" clId="Web-{5A047EB2-33F1-79DA-3838-6A8EEC75C4B5}" dt="2024-11-13T12:46:23.083" v="1673" actId="20577"/>
          <ac:spMkLst>
            <pc:docMk/>
            <pc:sldMk cId="3449621002" sldId="368"/>
            <ac:spMk id="2" creationId="{9C659297-9874-9E31-5F5C-EC8AC3F41D75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2:46:30.927" v="1676" actId="20577"/>
          <ac:spMkLst>
            <pc:docMk/>
            <pc:sldMk cId="3449621002" sldId="368"/>
            <ac:spMk id="3" creationId="{BDAEA31F-0FDA-0F6C-4804-0F656CEDE22A}"/>
          </ac:spMkLst>
        </pc:spChg>
        <pc:picChg chg="add mod">
          <ac:chgData name="Anandi van Loon - Felter" userId="S::avanloon@hpc.nl::3fea189a-3c60-429c-b7d8-f0c9ad28b9e7" providerId="AD" clId="Web-{5A047EB2-33F1-79DA-3838-6A8EEC75C4B5}" dt="2024-11-13T10:57:44.948" v="1139" actId="1076"/>
          <ac:picMkLst>
            <pc:docMk/>
            <pc:sldMk cId="3449621002" sldId="368"/>
            <ac:picMk id="4" creationId="{D938B14D-74AF-D3D0-A959-4B133A107A6A}"/>
          </ac:picMkLst>
        </pc:picChg>
      </pc:sldChg>
      <pc:sldChg chg="modSp new del">
        <pc:chgData name="Anandi van Loon - Felter" userId="S::avanloon@hpc.nl::3fea189a-3c60-429c-b7d8-f0c9ad28b9e7" providerId="AD" clId="Web-{5A047EB2-33F1-79DA-3838-6A8EEC75C4B5}" dt="2024-11-13T10:31:57.041" v="844"/>
        <pc:sldMkLst>
          <pc:docMk/>
          <pc:sldMk cId="3589626424" sldId="369"/>
        </pc:sldMkLst>
        <pc:spChg chg="mod">
          <ac:chgData name="Anandi van Loon - Felter" userId="S::avanloon@hpc.nl::3fea189a-3c60-429c-b7d8-f0c9ad28b9e7" providerId="AD" clId="Web-{5A047EB2-33F1-79DA-3838-6A8EEC75C4B5}" dt="2024-11-13T08:42:04.821" v="3" actId="20577"/>
          <ac:spMkLst>
            <pc:docMk/>
            <pc:sldMk cId="3589626424" sldId="369"/>
            <ac:spMk id="2" creationId="{09F9CF7C-BD86-B284-D942-CFF2328A4969}"/>
          </ac:spMkLst>
        </pc:spChg>
        <pc:spChg chg="mod">
          <ac:chgData name="Anandi van Loon - Felter" userId="S::avanloon@hpc.nl::3fea189a-3c60-429c-b7d8-f0c9ad28b9e7" providerId="AD" clId="Web-{5A047EB2-33F1-79DA-3838-6A8EEC75C4B5}" dt="2024-11-13T10:27:34.022" v="798" actId="20577"/>
          <ac:spMkLst>
            <pc:docMk/>
            <pc:sldMk cId="3589626424" sldId="369"/>
            <ac:spMk id="3" creationId="{9AB67EC1-AE68-90A4-6012-D36BEA541403}"/>
          </ac:spMkLst>
        </pc:spChg>
      </pc:sldChg>
      <pc:sldChg chg="addSp delSp modSp new mod setBg modClrScheme delDesignElem chgLayout">
        <pc:chgData name="Anandi van Loon - Felter" userId="S::avanloon@hpc.nl::3fea189a-3c60-429c-b7d8-f0c9ad28b9e7" providerId="AD" clId="Web-{5A047EB2-33F1-79DA-3838-6A8EEC75C4B5}" dt="2024-11-13T11:42:26.501" v="1516" actId="1076"/>
        <pc:sldMkLst>
          <pc:docMk/>
          <pc:sldMk cId="646993835" sldId="370"/>
        </pc:sldMkLst>
        <pc:spChg chg="mod ord">
          <ac:chgData name="Anandi van Loon - Felter" userId="S::avanloon@hpc.nl::3fea189a-3c60-429c-b7d8-f0c9ad28b9e7" providerId="AD" clId="Web-{5A047EB2-33F1-79DA-3838-6A8EEC75C4B5}" dt="2024-11-13T11:42:26.501" v="1516" actId="1076"/>
          <ac:spMkLst>
            <pc:docMk/>
            <pc:sldMk cId="646993835" sldId="370"/>
            <ac:spMk id="2" creationId="{28C53A78-9CEA-46A1-6454-086895E528C0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646993835" sldId="370"/>
            <ac:spMk id="3" creationId="{DCE82EC2-FD10-2493-6A3E-BA89AAB77E01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646993835" sldId="370"/>
            <ac:spMk id="8" creationId="{B6CDA21F-E7AF-4C75-8395-33F58D5B0E45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646993835" sldId="370"/>
            <ac:spMk id="15" creationId="{D5B0017B-2ECA-49AF-B397-DC140825DF8D}"/>
          </ac:spMkLst>
        </pc:spChg>
        <pc:grpChg chg="add del">
          <ac:chgData name="Anandi van Loon - Felter" userId="S::avanloon@hpc.nl::3fea189a-3c60-429c-b7d8-f0c9ad28b9e7" providerId="AD" clId="Web-{5A047EB2-33F1-79DA-3838-6A8EEC75C4B5}" dt="2024-11-13T11:40:47.510" v="1500"/>
          <ac:grpSpMkLst>
            <pc:docMk/>
            <pc:sldMk cId="646993835" sldId="370"/>
            <ac:grpSpMk id="10" creationId="{AE1C45F0-260A-458C-96ED-C1F6D2151219}"/>
          </ac:grpSpMkLst>
        </pc:grpChg>
        <pc:cxnChg chg="add del">
          <ac:chgData name="Anandi van Loon - Felter" userId="S::avanloon@hpc.nl::3fea189a-3c60-429c-b7d8-f0c9ad28b9e7" providerId="AD" clId="Web-{5A047EB2-33F1-79DA-3838-6A8EEC75C4B5}" dt="2024-11-13T11:40:47.510" v="1500"/>
          <ac:cxnSpMkLst>
            <pc:docMk/>
            <pc:sldMk cId="646993835" sldId="370"/>
            <ac:cxnSpMk id="17" creationId="{6CF1BAF6-AD41-4082-B212-8A1F9A2E8779}"/>
          </ac:cxnSpMkLst>
        </pc:cxnChg>
      </pc:sldChg>
      <pc:sldChg chg="modSp new del">
        <pc:chgData name="Anandi van Loon - Felter" userId="S::avanloon@hpc.nl::3fea189a-3c60-429c-b7d8-f0c9ad28b9e7" providerId="AD" clId="Web-{5A047EB2-33F1-79DA-3838-6A8EEC75C4B5}" dt="2024-11-13T08:44:38.091" v="106"/>
        <pc:sldMkLst>
          <pc:docMk/>
          <pc:sldMk cId="1170503626" sldId="370"/>
        </pc:sldMkLst>
        <pc:spChg chg="mod">
          <ac:chgData name="Anandi van Loon - Felter" userId="S::avanloon@hpc.nl::3fea189a-3c60-429c-b7d8-f0c9ad28b9e7" providerId="AD" clId="Web-{5A047EB2-33F1-79DA-3838-6A8EEC75C4B5}" dt="2024-11-13T08:44:37.497" v="105" actId="20577"/>
          <ac:spMkLst>
            <pc:docMk/>
            <pc:sldMk cId="1170503626" sldId="370"/>
            <ac:spMk id="3" creationId="{47EFDA6F-D675-C854-13F0-6ED8D3750469}"/>
          </ac:spMkLst>
        </pc:spChg>
      </pc:sldChg>
      <pc:sldChg chg="new del">
        <pc:chgData name="Anandi van Loon - Felter" userId="S::avanloon@hpc.nl::3fea189a-3c60-429c-b7d8-f0c9ad28b9e7" providerId="AD" clId="Web-{5A047EB2-33F1-79DA-3838-6A8EEC75C4B5}" dt="2024-11-13T09:21:41.543" v="378"/>
        <pc:sldMkLst>
          <pc:docMk/>
          <pc:sldMk cId="1840675495" sldId="371"/>
        </pc:sldMkLst>
      </pc:sldChg>
      <pc:sldChg chg="addSp delSp modSp new mo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477418855" sldId="372"/>
        </pc:sldMkLst>
        <pc:spChg chg="del mod">
          <ac:chgData name="Anandi van Loon - Felter" userId="S::avanloon@hpc.nl::3fea189a-3c60-429c-b7d8-f0c9ad28b9e7" providerId="AD" clId="Web-{5A047EB2-33F1-79DA-3838-6A8EEC75C4B5}" dt="2024-11-13T09:20:58.870" v="375"/>
          <ac:spMkLst>
            <pc:docMk/>
            <pc:sldMk cId="477418855" sldId="372"/>
            <ac:spMk id="2" creationId="{A5B49D15-D448-572C-153F-7875E52E9954}"/>
          </ac:spMkLst>
        </pc:spChg>
        <pc:spChg chg="del">
          <ac:chgData name="Anandi van Loon - Felter" userId="S::avanloon@hpc.nl::3fea189a-3c60-429c-b7d8-f0c9ad28b9e7" providerId="AD" clId="Web-{5A047EB2-33F1-79DA-3838-6A8EEC75C4B5}" dt="2024-11-13T09:20:50.370" v="373"/>
          <ac:spMkLst>
            <pc:docMk/>
            <pc:sldMk cId="477418855" sldId="372"/>
            <ac:spMk id="3" creationId="{44A6FD40-A1A4-304E-097F-D42D51C20BDE}"/>
          </ac:spMkLst>
        </pc:spChg>
        <pc:spChg chg="add del mod">
          <ac:chgData name="Anandi van Loon - Felter" userId="S::avanloon@hpc.nl::3fea189a-3c60-429c-b7d8-f0c9ad28b9e7" providerId="AD" clId="Web-{5A047EB2-33F1-79DA-3838-6A8EEC75C4B5}" dt="2024-11-13T10:32:32.168" v="848"/>
          <ac:spMkLst>
            <pc:docMk/>
            <pc:sldMk cId="477418855" sldId="372"/>
            <ac:spMk id="6" creationId="{ECD9A322-D898-3C54-6DAB-1026DB1D34A1}"/>
          </ac:spMkLst>
        </pc:spChg>
        <pc:picChg chg="add mod ord">
          <ac:chgData name="Anandi van Loon - Felter" userId="S::avanloon@hpc.nl::3fea189a-3c60-429c-b7d8-f0c9ad28b9e7" providerId="AD" clId="Web-{5A047EB2-33F1-79DA-3838-6A8EEC75C4B5}" dt="2024-11-13T11:41:46.186" v="1507"/>
          <ac:picMkLst>
            <pc:docMk/>
            <pc:sldMk cId="477418855" sldId="372"/>
            <ac:picMk id="4" creationId="{4E36F4AD-B52A-71B8-5659-E35A7C0E6ABC}"/>
          </ac:picMkLst>
        </pc:picChg>
      </pc:sldChg>
      <pc:sldChg chg="addSp delSp modSp new del">
        <pc:chgData name="Anandi van Loon - Felter" userId="S::avanloon@hpc.nl::3fea189a-3c60-429c-b7d8-f0c9ad28b9e7" providerId="AD" clId="Web-{5A047EB2-33F1-79DA-3838-6A8EEC75C4B5}" dt="2024-11-13T09:35:23.917" v="514"/>
        <pc:sldMkLst>
          <pc:docMk/>
          <pc:sldMk cId="3328864073" sldId="373"/>
        </pc:sldMkLst>
        <pc:spChg chg="del">
          <ac:chgData name="Anandi van Loon - Felter" userId="S::avanloon@hpc.nl::3fea189a-3c60-429c-b7d8-f0c9ad28b9e7" providerId="AD" clId="Web-{5A047EB2-33F1-79DA-3838-6A8EEC75C4B5}" dt="2024-11-13T09:32:43.567" v="502"/>
          <ac:spMkLst>
            <pc:docMk/>
            <pc:sldMk cId="3328864073" sldId="373"/>
            <ac:spMk id="3" creationId="{BF192380-C808-A70A-3BE5-06B0877815DD}"/>
          </ac:spMkLst>
        </pc:spChg>
        <pc:spChg chg="add del mod">
          <ac:chgData name="Anandi van Loon - Felter" userId="S::avanloon@hpc.nl::3fea189a-3c60-429c-b7d8-f0c9ad28b9e7" providerId="AD" clId="Web-{5A047EB2-33F1-79DA-3838-6A8EEC75C4B5}" dt="2024-11-13T09:33:43.054" v="508"/>
          <ac:spMkLst>
            <pc:docMk/>
            <pc:sldMk cId="3328864073" sldId="373"/>
            <ac:spMk id="6" creationId="{76B1134E-68F9-B247-6DC0-48B70F42505B}"/>
          </ac:spMkLst>
        </pc:spChg>
        <pc:picChg chg="add del mod ord">
          <ac:chgData name="Anandi van Loon - Felter" userId="S::avanloon@hpc.nl::3fea189a-3c60-429c-b7d8-f0c9ad28b9e7" providerId="AD" clId="Web-{5A047EB2-33F1-79DA-3838-6A8EEC75C4B5}" dt="2024-11-13T09:33:43.054" v="508"/>
          <ac:picMkLst>
            <pc:docMk/>
            <pc:sldMk cId="3328864073" sldId="373"/>
            <ac:picMk id="4" creationId="{8CFBAC04-7FD1-5E0C-2236-C6B8F18DC837}"/>
          </ac:picMkLst>
        </pc:picChg>
      </pc:sldChg>
      <pc:sldChg chg="modSp new del">
        <pc:chgData name="Anandi van Loon - Felter" userId="S::avanloon@hpc.nl::3fea189a-3c60-429c-b7d8-f0c9ad28b9e7" providerId="AD" clId="Web-{5A047EB2-33F1-79DA-3838-6A8EEC75C4B5}" dt="2024-11-13T10:23:59.507" v="760"/>
        <pc:sldMkLst>
          <pc:docMk/>
          <pc:sldMk cId="2921721925" sldId="374"/>
        </pc:sldMkLst>
        <pc:spChg chg="mod">
          <ac:chgData name="Anandi van Loon - Felter" userId="S::avanloon@hpc.nl::3fea189a-3c60-429c-b7d8-f0c9ad28b9e7" providerId="AD" clId="Web-{5A047EB2-33F1-79DA-3838-6A8EEC75C4B5}" dt="2024-11-13T09:35:23.073" v="513" actId="20577"/>
          <ac:spMkLst>
            <pc:docMk/>
            <pc:sldMk cId="2921721925" sldId="374"/>
            <ac:spMk id="3" creationId="{6E5F69EC-589B-E2E0-9F2D-8547CBDA5128}"/>
          </ac:spMkLst>
        </pc:spChg>
      </pc:sldChg>
      <pc:sldChg chg="add del replId">
        <pc:chgData name="Anandi van Loon - Felter" userId="S::avanloon@hpc.nl::3fea189a-3c60-429c-b7d8-f0c9ad28b9e7" providerId="AD" clId="Web-{5A047EB2-33F1-79DA-3838-6A8EEC75C4B5}" dt="2024-11-13T09:33:39.819" v="507"/>
        <pc:sldMkLst>
          <pc:docMk/>
          <pc:sldMk cId="3318307201" sldId="374"/>
        </pc:sldMkLst>
      </pc:sldChg>
      <pc:sldChg chg="addSp delSp modSp new mod setBg modClrScheme delDesignElem chgLayout">
        <pc:chgData name="Anandi van Loon - Felter" userId="S::avanloon@hpc.nl::3fea189a-3c60-429c-b7d8-f0c9ad28b9e7" providerId="AD" clId="Web-{5A047EB2-33F1-79DA-3838-6A8EEC75C4B5}" dt="2024-11-13T11:45:11.872" v="1548" actId="20577"/>
        <pc:sldMkLst>
          <pc:docMk/>
          <pc:sldMk cId="501284832" sldId="375"/>
        </pc:sldMkLst>
        <pc:spChg chg="mod ord">
          <ac:chgData name="Anandi van Loon - Felter" userId="S::avanloon@hpc.nl::3fea189a-3c60-429c-b7d8-f0c9ad28b9e7" providerId="AD" clId="Web-{5A047EB2-33F1-79DA-3838-6A8EEC75C4B5}" dt="2024-11-13T11:45:02.715" v="1546" actId="1076"/>
          <ac:spMkLst>
            <pc:docMk/>
            <pc:sldMk cId="501284832" sldId="375"/>
            <ac:spMk id="2" creationId="{AF653445-291E-A373-C725-3F86602032A5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5:11.872" v="1548" actId="20577"/>
          <ac:spMkLst>
            <pc:docMk/>
            <pc:sldMk cId="501284832" sldId="375"/>
            <ac:spMk id="3" creationId="{636B2BD7-2664-6791-A308-FD9DA885D6CF}"/>
          </ac:spMkLst>
        </pc:spChg>
        <pc:spChg chg="add del mod">
          <ac:chgData name="Anandi van Loon - Felter" userId="S::avanloon@hpc.nl::3fea189a-3c60-429c-b7d8-f0c9ad28b9e7" providerId="AD" clId="Web-{5A047EB2-33F1-79DA-3838-6A8EEC75C4B5}" dt="2024-11-13T10:24:40.807" v="772"/>
          <ac:spMkLst>
            <pc:docMk/>
            <pc:sldMk cId="501284832" sldId="375"/>
            <ac:spMk id="4" creationId="{C7EB3CEB-D8A4-CECD-2205-4319011F420A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501284832" sldId="375"/>
            <ac:spMk id="5" creationId="{B6CDA21F-E7AF-4C75-8395-33F58D5B0E45}"/>
          </ac:spMkLst>
        </pc:spChg>
        <pc:spChg chg="add 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501284832" sldId="375"/>
            <ac:spMk id="15" creationId="{D5B0017B-2ECA-49AF-B397-DC140825DF8D}"/>
          </ac:spMkLst>
        </pc:spChg>
        <pc:grpChg chg="add del">
          <ac:chgData name="Anandi van Loon - Felter" userId="S::avanloon@hpc.nl::3fea189a-3c60-429c-b7d8-f0c9ad28b9e7" providerId="AD" clId="Web-{5A047EB2-33F1-79DA-3838-6A8EEC75C4B5}" dt="2024-11-13T11:40:47.510" v="1500"/>
          <ac:grpSpMkLst>
            <pc:docMk/>
            <pc:sldMk cId="501284832" sldId="375"/>
            <ac:grpSpMk id="10" creationId="{AE1C45F0-260A-458C-96ED-C1F6D2151219}"/>
          </ac:grpSpMkLst>
        </pc:grpChg>
        <pc:graphicFrameChg chg="add del mod">
          <ac:chgData name="Anandi van Loon - Felter" userId="S::avanloon@hpc.nl::3fea189a-3c60-429c-b7d8-f0c9ad28b9e7" providerId="AD" clId="Web-{5A047EB2-33F1-79DA-3838-6A8EEC75C4B5}" dt="2024-11-13T10:21:28.043" v="737"/>
          <ac:graphicFrameMkLst>
            <pc:docMk/>
            <pc:sldMk cId="501284832" sldId="375"/>
            <ac:graphicFrameMk id="6" creationId="{9AA29DBD-CD21-68F0-22E5-C556C8881CB8}"/>
          </ac:graphicFrameMkLst>
        </pc:graphicFrameChg>
        <pc:graphicFrameChg chg="add del mod modGraphic">
          <ac:chgData name="Anandi van Loon - Felter" userId="S::avanloon@hpc.nl::3fea189a-3c60-429c-b7d8-f0c9ad28b9e7" providerId="AD" clId="Web-{5A047EB2-33F1-79DA-3838-6A8EEC75C4B5}" dt="2024-11-13T10:21:45.950" v="741"/>
          <ac:graphicFrameMkLst>
            <pc:docMk/>
            <pc:sldMk cId="501284832" sldId="375"/>
            <ac:graphicFrameMk id="8" creationId="{4432155A-6C4F-EDA0-659D-609B1EFA2330}"/>
          </ac:graphicFrameMkLst>
        </pc:graphicFrameChg>
        <pc:cxnChg chg="add del">
          <ac:chgData name="Anandi van Loon - Felter" userId="S::avanloon@hpc.nl::3fea189a-3c60-429c-b7d8-f0c9ad28b9e7" providerId="AD" clId="Web-{5A047EB2-33F1-79DA-3838-6A8EEC75C4B5}" dt="2024-11-13T11:40:47.510" v="1500"/>
          <ac:cxnSpMkLst>
            <pc:docMk/>
            <pc:sldMk cId="501284832" sldId="375"/>
            <ac:cxnSpMk id="17" creationId="{6CF1BAF6-AD41-4082-B212-8A1F9A2E8779}"/>
          </ac:cxnSpMkLst>
        </pc:cxnChg>
      </pc:sldChg>
      <pc:sldChg chg="addSp delSp modSp new del mod">
        <pc:chgData name="Anandi van Loon - Felter" userId="S::avanloon@hpc.nl::3fea189a-3c60-429c-b7d8-f0c9ad28b9e7" providerId="AD" clId="Web-{5A047EB2-33F1-79DA-3838-6A8EEC75C4B5}" dt="2024-11-13T11:33:58.213" v="1451"/>
        <pc:sldMkLst>
          <pc:docMk/>
          <pc:sldMk cId="663909491" sldId="376"/>
        </pc:sldMkLst>
        <pc:spChg chg="mod">
          <ac:chgData name="Anandi van Loon - Felter" userId="S::avanloon@hpc.nl::3fea189a-3c60-429c-b7d8-f0c9ad28b9e7" providerId="AD" clId="Web-{5A047EB2-33F1-79DA-3838-6A8EEC75C4B5}" dt="2024-11-13T11:33:14.757" v="1441" actId="20577"/>
          <ac:spMkLst>
            <pc:docMk/>
            <pc:sldMk cId="663909491" sldId="376"/>
            <ac:spMk id="2" creationId="{F0821864-BD1C-6F8D-D775-DA33DF85E072}"/>
          </ac:spMkLst>
        </pc:spChg>
        <pc:spChg chg="mod">
          <ac:chgData name="Anandi van Loon - Felter" userId="S::avanloon@hpc.nl::3fea189a-3c60-429c-b7d8-f0c9ad28b9e7" providerId="AD" clId="Web-{5A047EB2-33F1-79DA-3838-6A8EEC75C4B5}" dt="2024-11-13T11:33:21.929" v="1443" actId="20577"/>
          <ac:spMkLst>
            <pc:docMk/>
            <pc:sldMk cId="663909491" sldId="376"/>
            <ac:spMk id="3" creationId="{D4248262-5E1B-74C3-A320-7339136BD64D}"/>
          </ac:spMkLst>
        </pc:spChg>
        <pc:spChg chg="add del mod">
          <ac:chgData name="Anandi van Loon - Felter" userId="S::avanloon@hpc.nl::3fea189a-3c60-429c-b7d8-f0c9ad28b9e7" providerId="AD" clId="Web-{5A047EB2-33F1-79DA-3838-6A8EEC75C4B5}" dt="2024-11-13T11:33:32.305" v="1446"/>
          <ac:spMkLst>
            <pc:docMk/>
            <pc:sldMk cId="663909491" sldId="376"/>
            <ac:spMk id="4" creationId="{C7EB3CEB-D8A4-CECD-2205-4319011F420A}"/>
          </ac:spMkLst>
        </pc:spChg>
      </pc:sldChg>
      <pc:sldChg chg="addSp delSp modSp new mod modClrScheme chgLayout">
        <pc:chgData name="Anandi van Loon - Felter" userId="S::avanloon@hpc.nl::3fea189a-3c60-429c-b7d8-f0c9ad28b9e7" providerId="AD" clId="Web-{5A047EB2-33F1-79DA-3838-6A8EEC75C4B5}" dt="2024-11-13T11:41:46.186" v="1507"/>
        <pc:sldMkLst>
          <pc:docMk/>
          <pc:sldMk cId="21746950" sldId="377"/>
        </pc:sldMkLst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1746950" sldId="377"/>
            <ac:spMk id="2" creationId="{C24821A1-47E4-D350-323B-0ED5CB081855}"/>
          </ac:spMkLst>
        </pc:spChg>
        <pc:spChg chg="del">
          <ac:chgData name="Anandi van Loon - Felter" userId="S::avanloon@hpc.nl::3fea189a-3c60-429c-b7d8-f0c9ad28b9e7" providerId="AD" clId="Web-{5A047EB2-33F1-79DA-3838-6A8EEC75C4B5}" dt="2024-11-13T10:41:54.568" v="951"/>
          <ac:spMkLst>
            <pc:docMk/>
            <pc:sldMk cId="21746950" sldId="377"/>
            <ac:spMk id="3" creationId="{FD43641F-AB4D-E35C-8477-331BEDEC056B}"/>
          </ac:spMkLst>
        </pc:spChg>
        <pc:picChg chg="add mod ord">
          <ac:chgData name="Anandi van Loon - Felter" userId="S::avanloon@hpc.nl::3fea189a-3c60-429c-b7d8-f0c9ad28b9e7" providerId="AD" clId="Web-{5A047EB2-33F1-79DA-3838-6A8EEC75C4B5}" dt="2024-11-13T11:41:46.186" v="1507"/>
          <ac:picMkLst>
            <pc:docMk/>
            <pc:sldMk cId="21746950" sldId="377"/>
            <ac:picMk id="4" creationId="{B703300C-44C8-594D-237B-18B5ACD848EE}"/>
          </ac:picMkLst>
        </pc:picChg>
      </pc:sldChg>
      <pc:sldChg chg="new del">
        <pc:chgData name="Anandi van Loon - Felter" userId="S::avanloon@hpc.nl::3fea189a-3c60-429c-b7d8-f0c9ad28b9e7" providerId="AD" clId="Web-{5A047EB2-33F1-79DA-3838-6A8EEC75C4B5}" dt="2024-11-13T10:27:55.461" v="802"/>
        <pc:sldMkLst>
          <pc:docMk/>
          <pc:sldMk cId="443905426" sldId="377"/>
        </pc:sldMkLst>
      </pc:sldChg>
      <pc:sldChg chg="modSp new mod modClrScheme chgLayout">
        <pc:chgData name="Anandi van Loon - Felter" userId="S::avanloon@hpc.nl::3fea189a-3c60-429c-b7d8-f0c9ad28b9e7" providerId="AD" clId="Web-{5A047EB2-33F1-79DA-3838-6A8EEC75C4B5}" dt="2024-11-13T11:47:42.867" v="1583" actId="20577"/>
        <pc:sldMkLst>
          <pc:docMk/>
          <pc:sldMk cId="2158931804" sldId="378"/>
        </pc:sldMkLst>
        <pc:spChg chg="mod ord">
          <ac:chgData name="Anandi van Loon - Felter" userId="S::avanloon@hpc.nl::3fea189a-3c60-429c-b7d8-f0c9ad28b9e7" providerId="AD" clId="Web-{5A047EB2-33F1-79DA-3838-6A8EEC75C4B5}" dt="2024-11-13T11:47:14.896" v="1568" actId="20577"/>
          <ac:spMkLst>
            <pc:docMk/>
            <pc:sldMk cId="2158931804" sldId="378"/>
            <ac:spMk id="2" creationId="{53AE7C2B-57BA-B6C6-1A1E-7227B5C401A7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7:42.867" v="1583" actId="20577"/>
          <ac:spMkLst>
            <pc:docMk/>
            <pc:sldMk cId="2158931804" sldId="378"/>
            <ac:spMk id="3" creationId="{D4E005DD-F047-2453-FF98-04420D483D3F}"/>
          </ac:spMkLst>
        </pc:spChg>
      </pc:sldChg>
      <pc:sldChg chg="addSp modSp new mod modClrScheme chgLayout">
        <pc:chgData name="Anandi van Loon - Felter" userId="S::avanloon@hpc.nl::3fea189a-3c60-429c-b7d8-f0c9ad28b9e7" providerId="AD" clId="Web-{5A047EB2-33F1-79DA-3838-6A8EEC75C4B5}" dt="2024-11-13T11:48:49.247" v="1602" actId="1076"/>
        <pc:sldMkLst>
          <pc:docMk/>
          <pc:sldMk cId="2034044282" sldId="379"/>
        </pc:sldMkLst>
        <pc:spChg chg="mod ord">
          <ac:chgData name="Anandi van Loon - Felter" userId="S::avanloon@hpc.nl::3fea189a-3c60-429c-b7d8-f0c9ad28b9e7" providerId="AD" clId="Web-{5A047EB2-33F1-79DA-3838-6A8EEC75C4B5}" dt="2024-11-13T11:48:42.325" v="1598" actId="20577"/>
          <ac:spMkLst>
            <pc:docMk/>
            <pc:sldMk cId="2034044282" sldId="379"/>
            <ac:spMk id="2" creationId="{A59DB212-5CF1-CE8A-1806-BF9B72EDE562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1:46.186" v="1507"/>
          <ac:spMkLst>
            <pc:docMk/>
            <pc:sldMk cId="2034044282" sldId="379"/>
            <ac:spMk id="3" creationId="{9C3D5E46-37EB-4A1C-474B-A3C2A3793364}"/>
          </ac:spMkLst>
        </pc:spChg>
        <pc:picChg chg="add mod">
          <ac:chgData name="Anandi van Loon - Felter" userId="S::avanloon@hpc.nl::3fea189a-3c60-429c-b7d8-f0c9ad28b9e7" providerId="AD" clId="Web-{5A047EB2-33F1-79DA-3838-6A8EEC75C4B5}" dt="2024-11-13T11:48:49.247" v="1602" actId="1076"/>
          <ac:picMkLst>
            <pc:docMk/>
            <pc:sldMk cId="2034044282" sldId="379"/>
            <ac:picMk id="4" creationId="{7938A422-04C9-1EF1-2BC4-D9B5E5F623C4}"/>
          </ac:picMkLst>
        </pc:picChg>
      </pc:sldChg>
      <pc:sldChg chg="delSp modSp new mod modClrScheme chgLayout">
        <pc:chgData name="Anandi van Loon - Felter" userId="S::avanloon@hpc.nl::3fea189a-3c60-429c-b7d8-f0c9ad28b9e7" providerId="AD" clId="Web-{5A047EB2-33F1-79DA-3838-6A8EEC75C4B5}" dt="2024-11-13T11:49:18.468" v="1609" actId="20577"/>
        <pc:sldMkLst>
          <pc:docMk/>
          <pc:sldMk cId="536695533" sldId="380"/>
        </pc:sldMkLst>
        <pc:spChg chg="del mod ord">
          <ac:chgData name="Anandi van Loon - Felter" userId="S::avanloon@hpc.nl::3fea189a-3c60-429c-b7d8-f0c9ad28b9e7" providerId="AD" clId="Web-{5A047EB2-33F1-79DA-3838-6A8EEC75C4B5}" dt="2024-11-13T11:49:01.170" v="1603"/>
          <ac:spMkLst>
            <pc:docMk/>
            <pc:sldMk cId="536695533" sldId="380"/>
            <ac:spMk id="2" creationId="{6261707E-3235-48D5-3DB3-EF5F336A9740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9:18.468" v="1609" actId="20577"/>
          <ac:spMkLst>
            <pc:docMk/>
            <pc:sldMk cId="536695533" sldId="380"/>
            <ac:spMk id="3" creationId="{616F6072-8B72-646D-D42C-ED113E5D2D4A}"/>
          </ac:spMkLst>
        </pc:spChg>
      </pc:sldChg>
      <pc:sldChg chg="addSp delSp modSp new mod modClrScheme chgLayout">
        <pc:chgData name="Anandi van Loon - Felter" userId="S::avanloon@hpc.nl::3fea189a-3c60-429c-b7d8-f0c9ad28b9e7" providerId="AD" clId="Web-{5A047EB2-33F1-79DA-3838-6A8EEC75C4B5}" dt="2024-11-13T12:45:58.958" v="1669" actId="20577"/>
        <pc:sldMkLst>
          <pc:docMk/>
          <pc:sldMk cId="942228783" sldId="381"/>
        </pc:sldMkLst>
        <pc:spChg chg="add mod">
          <ac:chgData name="Anandi van Loon - Felter" userId="S::avanloon@hpc.nl::3fea189a-3c60-429c-b7d8-f0c9ad28b9e7" providerId="AD" clId="Web-{5A047EB2-33F1-79DA-3838-6A8EEC75C4B5}" dt="2024-11-13T12:45:58.958" v="1669" actId="20577"/>
          <ac:spMkLst>
            <pc:docMk/>
            <pc:sldMk cId="942228783" sldId="381"/>
            <ac:spMk id="2" creationId="{44AE6F20-7DDC-014E-08D6-FF5C018A9262}"/>
          </ac:spMkLst>
        </pc:spChg>
        <pc:spChg chg="del mod ord">
          <ac:chgData name="Anandi van Loon - Felter" userId="S::avanloon@hpc.nl::3fea189a-3c60-429c-b7d8-f0c9ad28b9e7" providerId="AD" clId="Web-{5A047EB2-33F1-79DA-3838-6A8EEC75C4B5}" dt="2024-11-13T11:49:48.001" v="1617"/>
          <ac:spMkLst>
            <pc:docMk/>
            <pc:sldMk cId="942228783" sldId="381"/>
            <ac:spMk id="2" creationId="{BCF0F7BC-055F-7999-FB0C-21CE0ED3CAA6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2:45:32.504" v="1658" actId="20577"/>
          <ac:spMkLst>
            <pc:docMk/>
            <pc:sldMk cId="942228783" sldId="381"/>
            <ac:spMk id="3" creationId="{92B032A6-3614-9F55-C217-A762F028E827}"/>
          </ac:spMkLst>
        </pc:spChg>
      </pc:sldChg>
      <pc:sldChg chg="addSp delSp modSp new mod modClrScheme addAnim chgLayout">
        <pc:chgData name="Anandi van Loon - Felter" userId="S::avanloon@hpc.nl::3fea189a-3c60-429c-b7d8-f0c9ad28b9e7" providerId="AD" clId="Web-{5A047EB2-33F1-79DA-3838-6A8EEC75C4B5}" dt="2024-11-13T12:45:22.660" v="1657"/>
        <pc:sldMkLst>
          <pc:docMk/>
          <pc:sldMk cId="1338977476" sldId="382"/>
        </pc:sldMkLst>
        <pc:spChg chg="del mod ord">
          <ac:chgData name="Anandi van Loon - Felter" userId="S::avanloon@hpc.nl::3fea189a-3c60-429c-b7d8-f0c9ad28b9e7" providerId="AD" clId="Web-{5A047EB2-33F1-79DA-3838-6A8EEC75C4B5}" dt="2024-11-13T11:50:19.878" v="1626"/>
          <ac:spMkLst>
            <pc:docMk/>
            <pc:sldMk cId="1338977476" sldId="382"/>
            <ac:spMk id="2" creationId="{2696D54C-A1B8-4F61-F0EC-636012836EDB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2:01:58.053" v="1646" actId="1076"/>
          <ac:spMkLst>
            <pc:docMk/>
            <pc:sldMk cId="1338977476" sldId="382"/>
            <ac:spMk id="3" creationId="{AEDD4753-771D-AE0C-DA31-509A9EE96603}"/>
          </ac:spMkLst>
        </pc:spChg>
        <pc:picChg chg="add mod">
          <ac:chgData name="Anandi van Loon - Felter" userId="S::avanloon@hpc.nl::3fea189a-3c60-429c-b7d8-f0c9ad28b9e7" providerId="AD" clId="Web-{5A047EB2-33F1-79DA-3838-6A8EEC75C4B5}" dt="2024-11-13T12:02:48.619" v="1651" actId="1076"/>
          <ac:picMkLst>
            <pc:docMk/>
            <pc:sldMk cId="1338977476" sldId="382"/>
            <ac:picMk id="4" creationId="{AE463B1D-2D7B-34CD-F3B0-87921D0117CE}"/>
          </ac:picMkLst>
        </pc:picChg>
        <pc:picChg chg="add mod">
          <ac:chgData name="Anandi van Loon - Felter" userId="S::avanloon@hpc.nl::3fea189a-3c60-429c-b7d8-f0c9ad28b9e7" providerId="AD" clId="Web-{5A047EB2-33F1-79DA-3838-6A8EEC75C4B5}" dt="2024-11-13T12:45:17.050" v="1656" actId="1076"/>
          <ac:picMkLst>
            <pc:docMk/>
            <pc:sldMk cId="1338977476" sldId="382"/>
            <ac:picMk id="5" creationId="{6D3AB836-4240-9973-ABAE-D621D7E78377}"/>
          </ac:picMkLst>
        </pc:picChg>
      </pc:sldChg>
      <pc:sldChg chg="addSp delSp modSp new del">
        <pc:chgData name="Anandi van Loon - Felter" userId="S::avanloon@hpc.nl::3fea189a-3c60-429c-b7d8-f0c9ad28b9e7" providerId="AD" clId="Web-{5A047EB2-33F1-79DA-3838-6A8EEC75C4B5}" dt="2024-11-13T10:55:04.968" v="1106"/>
        <pc:sldMkLst>
          <pc:docMk/>
          <pc:sldMk cId="1144797731" sldId="383"/>
        </pc:sldMkLst>
        <pc:spChg chg="del">
          <ac:chgData name="Anandi van Loon - Felter" userId="S::avanloon@hpc.nl::3fea189a-3c60-429c-b7d8-f0c9ad28b9e7" providerId="AD" clId="Web-{5A047EB2-33F1-79DA-3838-6A8EEC75C4B5}" dt="2024-11-13T10:54:28.575" v="1099"/>
          <ac:spMkLst>
            <pc:docMk/>
            <pc:sldMk cId="1144797731" sldId="383"/>
            <ac:spMk id="3" creationId="{C122989C-FAB8-7A5F-484D-6B678D7189EF}"/>
          </ac:spMkLst>
        </pc:spChg>
        <pc:spChg chg="add del mod">
          <ac:chgData name="Anandi van Loon - Felter" userId="S::avanloon@hpc.nl::3fea189a-3c60-429c-b7d8-f0c9ad28b9e7" providerId="AD" clId="Web-{5A047EB2-33F1-79DA-3838-6A8EEC75C4B5}" dt="2024-11-13T10:54:58.733" v="1103"/>
          <ac:spMkLst>
            <pc:docMk/>
            <pc:sldMk cId="1144797731" sldId="383"/>
            <ac:spMk id="6" creationId="{438A760A-A411-3BD4-CBBC-F7BB1C3272A5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0:55:00.514" v="1104"/>
          <ac:spMkLst>
            <pc:docMk/>
            <pc:sldMk cId="1144797731" sldId="383"/>
            <ac:spMk id="9" creationId="{4CC30916-C965-41D4-C0D6-E43ADE0CEFF2}"/>
          </ac:spMkLst>
        </pc:spChg>
        <pc:picChg chg="add del mod ord">
          <ac:chgData name="Anandi van Loon - Felter" userId="S::avanloon@hpc.nl::3fea189a-3c60-429c-b7d8-f0c9ad28b9e7" providerId="AD" clId="Web-{5A047EB2-33F1-79DA-3838-6A8EEC75C4B5}" dt="2024-11-13T10:54:30.622" v="1100"/>
          <ac:picMkLst>
            <pc:docMk/>
            <pc:sldMk cId="1144797731" sldId="383"/>
            <ac:picMk id="4" creationId="{D46513E6-16B4-7593-0801-AED7F68E1D97}"/>
          </ac:picMkLst>
        </pc:picChg>
        <pc:picChg chg="add del mod ord">
          <ac:chgData name="Anandi van Loon - Felter" userId="S::avanloon@hpc.nl::3fea189a-3c60-429c-b7d8-f0c9ad28b9e7" providerId="AD" clId="Web-{5A047EB2-33F1-79DA-3838-6A8EEC75C4B5}" dt="2024-11-13T10:55:00.514" v="1104"/>
          <ac:picMkLst>
            <pc:docMk/>
            <pc:sldMk cId="1144797731" sldId="383"/>
            <ac:picMk id="7" creationId="{1EB5491E-27DF-AC89-93D7-5D70BB8D5160}"/>
          </ac:picMkLst>
        </pc:picChg>
      </pc:sldChg>
      <pc:sldChg chg="addSp delSp modSp new mod modClrScheme chgLayout">
        <pc:chgData name="Anandi van Loon - Felter" userId="S::avanloon@hpc.nl::3fea189a-3c60-429c-b7d8-f0c9ad28b9e7" providerId="AD" clId="Web-{5A047EB2-33F1-79DA-3838-6A8EEC75C4B5}" dt="2024-11-13T14:04:32.627" v="1708"/>
        <pc:sldMkLst>
          <pc:docMk/>
          <pc:sldMk cId="1208502531" sldId="383"/>
        </pc:sldMkLst>
        <pc:spChg chg="del mod ord">
          <ac:chgData name="Anandi van Loon - Felter" userId="S::avanloon@hpc.nl::3fea189a-3c60-429c-b7d8-f0c9ad28b9e7" providerId="AD" clId="Web-{5A047EB2-33F1-79DA-3838-6A8EEC75C4B5}" dt="2024-11-13T12:46:48.912" v="1680"/>
          <ac:spMkLst>
            <pc:docMk/>
            <pc:sldMk cId="1208502531" sldId="383"/>
            <ac:spMk id="2" creationId="{A11C219F-0320-311C-3D95-B424A67B7E3E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4:04:25.314" v="1705" actId="14100"/>
          <ac:spMkLst>
            <pc:docMk/>
            <pc:sldMk cId="1208502531" sldId="383"/>
            <ac:spMk id="3" creationId="{F2DACED8-ECAE-FF37-F9BD-AE8080C3B087}"/>
          </ac:spMkLst>
        </pc:spChg>
        <pc:picChg chg="add mod modCrop">
          <ac:chgData name="Anandi van Loon - Felter" userId="S::avanloon@hpc.nl::3fea189a-3c60-429c-b7d8-f0c9ad28b9e7" providerId="AD" clId="Web-{5A047EB2-33F1-79DA-3838-6A8EEC75C4B5}" dt="2024-11-13T14:04:32.627" v="1708"/>
          <ac:picMkLst>
            <pc:docMk/>
            <pc:sldMk cId="1208502531" sldId="383"/>
            <ac:picMk id="4" creationId="{E459DA1E-EF0D-898D-B944-739DD5B02A2D}"/>
          </ac:picMkLst>
        </pc:picChg>
      </pc:sldChg>
      <pc:sldChg chg="modSp new mod modClrScheme chgLayout">
        <pc:chgData name="Anandi van Loon - Felter" userId="S::avanloon@hpc.nl::3fea189a-3c60-429c-b7d8-f0c9ad28b9e7" providerId="AD" clId="Web-{5A047EB2-33F1-79DA-3838-6A8EEC75C4B5}" dt="2024-11-13T12:46:13.364" v="1672" actId="20577"/>
        <pc:sldMkLst>
          <pc:docMk/>
          <pc:sldMk cId="121717962" sldId="384"/>
        </pc:sldMkLst>
        <pc:spChg chg="mod ord">
          <ac:chgData name="Anandi van Loon - Felter" userId="S::avanloon@hpc.nl::3fea189a-3c60-429c-b7d8-f0c9ad28b9e7" providerId="AD" clId="Web-{5A047EB2-33F1-79DA-3838-6A8EEC75C4B5}" dt="2024-11-13T12:46:09.833" v="1671" actId="20577"/>
          <ac:spMkLst>
            <pc:docMk/>
            <pc:sldMk cId="121717962" sldId="384"/>
            <ac:spMk id="2" creationId="{C41BD5DB-5FA6-24C6-A78B-C2A61028D994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2:46:13.364" v="1672" actId="20577"/>
          <ac:spMkLst>
            <pc:docMk/>
            <pc:sldMk cId="121717962" sldId="384"/>
            <ac:spMk id="3" creationId="{9779D913-EB0C-BE23-8191-7B3E407A584F}"/>
          </ac:spMkLst>
        </pc:spChg>
      </pc:sldChg>
      <pc:sldChg chg="addSp delSp modSp new mod modClrScheme chgLayout">
        <pc:chgData name="Anandi van Loon - Felter" userId="S::avanloon@hpc.nl::3fea189a-3c60-429c-b7d8-f0c9ad28b9e7" providerId="AD" clId="Web-{5A047EB2-33F1-79DA-3838-6A8EEC75C4B5}" dt="2024-11-13T11:48:17.135" v="1594" actId="1076"/>
        <pc:sldMkLst>
          <pc:docMk/>
          <pc:sldMk cId="2262813388" sldId="385"/>
        </pc:sldMkLst>
        <pc:spChg chg="mod ord">
          <ac:chgData name="Anandi van Loon - Felter" userId="S::avanloon@hpc.nl::3fea189a-3c60-429c-b7d8-f0c9ad28b9e7" providerId="AD" clId="Web-{5A047EB2-33F1-79DA-3838-6A8EEC75C4B5}" dt="2024-11-13T11:48:06.259" v="1590" actId="20577"/>
          <ac:spMkLst>
            <pc:docMk/>
            <pc:sldMk cId="2262813388" sldId="385"/>
            <ac:spMk id="2" creationId="{8488463F-9D5F-115F-D15D-FD89B78177F7}"/>
          </ac:spMkLst>
        </pc:spChg>
        <pc:spChg chg="del mod ord">
          <ac:chgData name="Anandi van Loon - Felter" userId="S::avanloon@hpc.nl::3fea189a-3c60-429c-b7d8-f0c9ad28b9e7" providerId="AD" clId="Web-{5A047EB2-33F1-79DA-3838-6A8EEC75C4B5}" dt="2024-11-13T11:48:02.619" v="1589"/>
          <ac:spMkLst>
            <pc:docMk/>
            <pc:sldMk cId="2262813388" sldId="385"/>
            <ac:spMk id="3" creationId="{FB6796A5-FE77-38AC-5B3E-0A9B9F3D2CBC}"/>
          </ac:spMkLst>
        </pc:spChg>
        <pc:picChg chg="add mod ord">
          <ac:chgData name="Anandi van Loon - Felter" userId="S::avanloon@hpc.nl::3fea189a-3c60-429c-b7d8-f0c9ad28b9e7" providerId="AD" clId="Web-{5A047EB2-33F1-79DA-3838-6A8EEC75C4B5}" dt="2024-11-13T11:48:17.135" v="1594" actId="1076"/>
          <ac:picMkLst>
            <pc:docMk/>
            <pc:sldMk cId="2262813388" sldId="385"/>
            <ac:picMk id="4" creationId="{D2CCD6DD-FD49-554B-CA8B-C3622BD34C12}"/>
          </ac:picMkLst>
        </pc:picChg>
        <pc:picChg chg="add mod">
          <ac:chgData name="Anandi van Loon - Felter" userId="S::avanloon@hpc.nl::3fea189a-3c60-429c-b7d8-f0c9ad28b9e7" providerId="AD" clId="Web-{5A047EB2-33F1-79DA-3838-6A8EEC75C4B5}" dt="2024-11-13T11:48:14.744" v="1593" actId="1076"/>
          <ac:picMkLst>
            <pc:docMk/>
            <pc:sldMk cId="2262813388" sldId="385"/>
            <ac:picMk id="5" creationId="{F24DEF64-6F3A-BC44-8ABF-899B87497EF6}"/>
          </ac:picMkLst>
        </pc:picChg>
      </pc:sldChg>
      <pc:sldChg chg="addSp delSp modSp new mod modClrScheme chgLayout">
        <pc:chgData name="Anandi van Loon - Felter" userId="S::avanloon@hpc.nl::3fea189a-3c60-429c-b7d8-f0c9ad28b9e7" providerId="AD" clId="Web-{5A047EB2-33F1-79DA-3838-6A8EEC75C4B5}" dt="2024-11-13T11:49:42.485" v="1616" actId="14100"/>
        <pc:sldMkLst>
          <pc:docMk/>
          <pc:sldMk cId="2281768526" sldId="386"/>
        </pc:sldMkLst>
        <pc:spChg chg="mod ord">
          <ac:chgData name="Anandi van Loon - Felter" userId="S::avanloon@hpc.nl::3fea189a-3c60-429c-b7d8-f0c9ad28b9e7" providerId="AD" clId="Web-{5A047EB2-33F1-79DA-3838-6A8EEC75C4B5}" dt="2024-11-13T11:49:38.813" v="1615" actId="14100"/>
          <ac:spMkLst>
            <pc:docMk/>
            <pc:sldMk cId="2281768526" sldId="386"/>
            <ac:spMk id="2" creationId="{A9C919EA-2D8D-94A1-AD43-D634EA9B2DE3}"/>
          </ac:spMkLst>
        </pc:spChg>
        <pc:spChg chg="del">
          <ac:chgData name="Anandi van Loon - Felter" userId="S::avanloon@hpc.nl::3fea189a-3c60-429c-b7d8-f0c9ad28b9e7" providerId="AD" clId="Web-{5A047EB2-33F1-79DA-3838-6A8EEC75C4B5}" dt="2024-11-13T11:13:01.864" v="1246"/>
          <ac:spMkLst>
            <pc:docMk/>
            <pc:sldMk cId="2281768526" sldId="386"/>
            <ac:spMk id="3" creationId="{EB108B55-603A-16EB-81DC-A5AB1552596F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49:31.312" v="1611" actId="20577"/>
          <ac:spMkLst>
            <pc:docMk/>
            <pc:sldMk cId="2281768526" sldId="386"/>
            <ac:spMk id="5" creationId="{FCBF21EF-2ED2-CC07-CB99-9232156DA43A}"/>
          </ac:spMkLst>
        </pc:spChg>
        <pc:picChg chg="add mod ord">
          <ac:chgData name="Anandi van Loon - Felter" userId="S::avanloon@hpc.nl::3fea189a-3c60-429c-b7d8-f0c9ad28b9e7" providerId="AD" clId="Web-{5A047EB2-33F1-79DA-3838-6A8EEC75C4B5}" dt="2024-11-13T11:49:42.485" v="1616" actId="14100"/>
          <ac:picMkLst>
            <pc:docMk/>
            <pc:sldMk cId="2281768526" sldId="386"/>
            <ac:picMk id="4" creationId="{D58008A1-EA93-7185-D15F-42AE4BE1AF8C}"/>
          </ac:picMkLst>
        </pc:picChg>
      </pc:sldChg>
      <pc:sldChg chg="modSp new del">
        <pc:chgData name="Anandi van Loon - Felter" userId="S::avanloon@hpc.nl::3fea189a-3c60-429c-b7d8-f0c9ad28b9e7" providerId="AD" clId="Web-{5A047EB2-33F1-79DA-3838-6A8EEC75C4B5}" dt="2024-11-13T11:12:35.737" v="1242"/>
        <pc:sldMkLst>
          <pc:docMk/>
          <pc:sldMk cId="2455630908" sldId="386"/>
        </pc:sldMkLst>
        <pc:spChg chg="mod">
          <ac:chgData name="Anandi van Loon - Felter" userId="S::avanloon@hpc.nl::3fea189a-3c60-429c-b7d8-f0c9ad28b9e7" providerId="AD" clId="Web-{5A047EB2-33F1-79DA-3838-6A8EEC75C4B5}" dt="2024-11-13T11:10:35.572" v="1238" actId="20577"/>
          <ac:spMkLst>
            <pc:docMk/>
            <pc:sldMk cId="2455630908" sldId="386"/>
            <ac:spMk id="3" creationId="{92EF93D7-BCA3-2205-824B-96F536BB61A9}"/>
          </ac:spMkLst>
        </pc:spChg>
      </pc:sldChg>
      <pc:sldChg chg="addSp delSp modSp add mod replId modClrScheme delDesignElem chgLayout">
        <pc:chgData name="Anandi van Loon - Felter" userId="S::avanloon@hpc.nl::3fea189a-3c60-429c-b7d8-f0c9ad28b9e7" providerId="AD" clId="Web-{5A047EB2-33F1-79DA-3838-6A8EEC75C4B5}" dt="2024-11-13T11:46:19.939" v="1557" actId="1076"/>
        <pc:sldMkLst>
          <pc:docMk/>
          <pc:sldMk cId="606448517" sldId="387"/>
        </pc:sldMkLst>
        <pc:spChg chg="mod ord">
          <ac:chgData name="Anandi van Loon - Felter" userId="S::avanloon@hpc.nl::3fea189a-3c60-429c-b7d8-f0c9ad28b9e7" providerId="AD" clId="Web-{5A047EB2-33F1-79DA-3838-6A8EEC75C4B5}" dt="2024-11-13T11:46:19.939" v="1557" actId="1076"/>
          <ac:spMkLst>
            <pc:docMk/>
            <pc:sldMk cId="606448517" sldId="387"/>
            <ac:spMk id="2" creationId="{8BF8F2F5-A5A3-A3A2-9068-0EAA83D2E10F}"/>
          </ac:spMkLst>
        </pc:spChg>
        <pc:spChg chg="mod ord">
          <ac:chgData name="Anandi van Loon - Felter" userId="S::avanloon@hpc.nl::3fea189a-3c60-429c-b7d8-f0c9ad28b9e7" providerId="AD" clId="Web-{5A047EB2-33F1-79DA-3838-6A8EEC75C4B5}" dt="2024-11-13T11:45:37.155" v="1553" actId="20577"/>
          <ac:spMkLst>
            <pc:docMk/>
            <pc:sldMk cId="606448517" sldId="387"/>
            <ac:spMk id="3" creationId="{63C47C51-8FF2-26B6-9C2B-E8AFA5368658}"/>
          </ac:spMkLst>
        </pc:spChg>
        <pc:spChg chg="add mod">
          <ac:chgData name="Anandi van Loon - Felter" userId="S::avanloon@hpc.nl::3fea189a-3c60-429c-b7d8-f0c9ad28b9e7" providerId="AD" clId="Web-{5A047EB2-33F1-79DA-3838-6A8EEC75C4B5}" dt="2024-11-13T11:45:41.890" v="1554" actId="1076"/>
          <ac:spMkLst>
            <pc:docMk/>
            <pc:sldMk cId="606448517" sldId="387"/>
            <ac:spMk id="4" creationId="{C7EB3CEB-D8A4-CECD-2205-4319011F420A}"/>
          </ac:spMkLst>
        </pc:spChg>
        <pc:spChg chg="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606448517" sldId="387"/>
            <ac:spMk id="8" creationId="{B6CDA21F-E7AF-4C75-8395-33F58D5B0E45}"/>
          </ac:spMkLst>
        </pc:spChg>
        <pc:spChg chg="del">
          <ac:chgData name="Anandi van Loon - Felter" userId="S::avanloon@hpc.nl::3fea189a-3c60-429c-b7d8-f0c9ad28b9e7" providerId="AD" clId="Web-{5A047EB2-33F1-79DA-3838-6A8EEC75C4B5}" dt="2024-11-13T11:40:47.510" v="1500"/>
          <ac:spMkLst>
            <pc:docMk/>
            <pc:sldMk cId="606448517" sldId="387"/>
            <ac:spMk id="15" creationId="{D5B0017B-2ECA-49AF-B397-DC140825DF8D}"/>
          </ac:spMkLst>
        </pc:spChg>
        <pc:grpChg chg="del">
          <ac:chgData name="Anandi van Loon - Felter" userId="S::avanloon@hpc.nl::3fea189a-3c60-429c-b7d8-f0c9ad28b9e7" providerId="AD" clId="Web-{5A047EB2-33F1-79DA-3838-6A8EEC75C4B5}" dt="2024-11-13T11:40:47.510" v="1500"/>
          <ac:grpSpMkLst>
            <pc:docMk/>
            <pc:sldMk cId="606448517" sldId="387"/>
            <ac:grpSpMk id="10" creationId="{AE1C45F0-260A-458C-96ED-C1F6D2151219}"/>
          </ac:grpSpMkLst>
        </pc:grpChg>
        <pc:cxnChg chg="del">
          <ac:chgData name="Anandi van Loon - Felter" userId="S::avanloon@hpc.nl::3fea189a-3c60-429c-b7d8-f0c9ad28b9e7" providerId="AD" clId="Web-{5A047EB2-33F1-79DA-3838-6A8EEC75C4B5}" dt="2024-11-13T11:40:47.510" v="1500"/>
          <ac:cxnSpMkLst>
            <pc:docMk/>
            <pc:sldMk cId="606448517" sldId="387"/>
            <ac:cxnSpMk id="17" creationId="{6CF1BAF6-AD41-4082-B212-8A1F9A2E8779}"/>
          </ac:cxnSpMkLst>
        </pc:cxnChg>
      </pc:sldChg>
      <pc:sldChg chg="add del replId">
        <pc:chgData name="Anandi van Loon - Felter" userId="S::avanloon@hpc.nl::3fea189a-3c60-429c-b7d8-f0c9ad28b9e7" providerId="AD" clId="Web-{5A047EB2-33F1-79DA-3838-6A8EEC75C4B5}" dt="2024-11-13T11:47:55.368" v="1586"/>
        <pc:sldMkLst>
          <pc:docMk/>
          <pc:sldMk cId="3913834571" sldId="388"/>
        </pc:sldMkLst>
      </pc:sldChg>
      <pc:sldMasterChg chg="del mod setBg delSldLayout modSldLayout">
        <pc:chgData name="Anandi van Loon - Felter" userId="S::avanloon@hpc.nl::3fea189a-3c60-429c-b7d8-f0c9ad28b9e7" providerId="AD" clId="Web-{5A047EB2-33F1-79DA-3838-6A8EEC75C4B5}" dt="2024-11-13T11:40:47.510" v="1500"/>
        <pc:sldMasterMkLst>
          <pc:docMk/>
          <pc:sldMasterMk cId="1710546820" sldId="2147483648"/>
        </pc:sldMasterMkLst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4249299040" sldId="2147483649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3885912252" sldId="2147483650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1843495715" sldId="2147483651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957811407" sldId="2147483652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4148315968" sldId="2147483653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1937782621" sldId="2147483654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3349604172" sldId="2147483655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2568389287" sldId="2147483656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84292403" sldId="2147483657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515967256" sldId="2147483658"/>
          </pc:sldLayoutMkLst>
        </pc:sldLayoutChg>
        <pc:sldLayoutChg chg="del mod">
          <pc:chgData name="Anandi van Loon - Felter" userId="S::avanloon@hpc.nl::3fea189a-3c60-429c-b7d8-f0c9ad28b9e7" providerId="AD" clId="Web-{5A047EB2-33F1-79DA-3838-6A8EEC75C4B5}" dt="2024-11-13T11:40:47.510" v="1500"/>
          <pc:sldLayoutMkLst>
            <pc:docMk/>
            <pc:sldMasterMk cId="1710546820" sldId="2147483648"/>
            <pc:sldLayoutMk cId="3231119585" sldId="2147483659"/>
          </pc:sldLayoutMkLst>
        </pc:sldLayoutChg>
      </pc:sldMasterChg>
      <pc:sldMasterChg chg="add del addSldLayout delSldLayout modSldLayout">
        <pc:chgData name="Anandi van Loon - Felter" userId="S::avanloon@hpc.nl::3fea189a-3c60-429c-b7d8-f0c9ad28b9e7" providerId="AD" clId="Web-{5A047EB2-33F1-79DA-3838-6A8EEC75C4B5}" dt="2024-11-13T11:40:54.666" v="1501"/>
        <pc:sldMasterMkLst>
          <pc:docMk/>
          <pc:sldMasterMk cId="3815398823" sldId="2147483660"/>
        </pc:sldMasterMkLst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924054150" sldId="2147483661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1821761691" sldId="2147483662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943581134" sldId="2147483663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1276342009" sldId="2147483664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580210021" sldId="2147483665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4163831372" sldId="2147483666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1273012391" sldId="2147483667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4032539167" sldId="2147483668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3374693161" sldId="2147483669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3677820009" sldId="2147483670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0:54.666" v="1501"/>
          <pc:sldLayoutMkLst>
            <pc:docMk/>
            <pc:sldMasterMk cId="3815398823" sldId="2147483660"/>
            <pc:sldLayoutMk cId="2979036560" sldId="2147483671"/>
          </pc:sldLayoutMkLst>
        </pc:sldLayoutChg>
      </pc:sldMasterChg>
      <pc:sldMasterChg chg="add del addSldLayout delSldLayout modSldLayout">
        <pc:chgData name="Anandi van Loon - Felter" userId="S::avanloon@hpc.nl::3fea189a-3c60-429c-b7d8-f0c9ad28b9e7" providerId="AD" clId="Web-{5A047EB2-33F1-79DA-3838-6A8EEC75C4B5}" dt="2024-11-13T11:41:02.620" v="1502"/>
        <pc:sldMasterMkLst>
          <pc:docMk/>
          <pc:sldMasterMk cId="367699759" sldId="2147483672"/>
        </pc:sldMasterMkLst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2951559311" sldId="2147483673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2594487668" sldId="2147483674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3844383418" sldId="2147483675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1036885741" sldId="2147483676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3479999496" sldId="2147483677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2723965367" sldId="2147483678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530468593" sldId="2147483679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724679165" sldId="2147483680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1360797125" sldId="2147483681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2122064256" sldId="2147483682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02.620" v="1502"/>
          <pc:sldLayoutMkLst>
            <pc:docMk/>
            <pc:sldMasterMk cId="367699759" sldId="2147483672"/>
            <pc:sldLayoutMk cId="2283021691" sldId="2147483683"/>
          </pc:sldLayoutMkLst>
        </pc:sldLayoutChg>
      </pc:sldMasterChg>
      <pc:sldMasterChg chg="add del addSldLayout delSldLayout modSldLayout">
        <pc:chgData name="Anandi van Loon - Felter" userId="S::avanloon@hpc.nl::3fea189a-3c60-429c-b7d8-f0c9ad28b9e7" providerId="AD" clId="Web-{5A047EB2-33F1-79DA-3838-6A8EEC75C4B5}" dt="2024-11-13T11:41:12.730" v="1503"/>
        <pc:sldMasterMkLst>
          <pc:docMk/>
          <pc:sldMasterMk cId="3200318416" sldId="2147483684"/>
        </pc:sldMasterMkLst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3277398601" sldId="2147483685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854325890" sldId="2147483686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873918840" sldId="2147483687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2801453626" sldId="2147483688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440895813" sldId="2147483689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3268751759" sldId="2147483690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1063993780" sldId="2147483691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625945556" sldId="2147483692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2920405092" sldId="2147483693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2170197466" sldId="2147483694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2.730" v="1503"/>
          <pc:sldLayoutMkLst>
            <pc:docMk/>
            <pc:sldMasterMk cId="3200318416" sldId="2147483684"/>
            <pc:sldLayoutMk cId="1309431864" sldId="2147483695"/>
          </pc:sldLayoutMkLst>
        </pc:sldLayoutChg>
      </pc:sldMasterChg>
      <pc:sldMasterChg chg="add del addSldLayout delSldLayout modSldLayout">
        <pc:chgData name="Anandi van Loon - Felter" userId="S::avanloon@hpc.nl::3fea189a-3c60-429c-b7d8-f0c9ad28b9e7" providerId="AD" clId="Web-{5A047EB2-33F1-79DA-3838-6A8EEC75C4B5}" dt="2024-11-13T11:41:19.887" v="1504"/>
        <pc:sldMasterMkLst>
          <pc:docMk/>
          <pc:sldMasterMk cId="973302625" sldId="2147483696"/>
        </pc:sldMasterMkLst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1534434871" sldId="2147483697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615085684" sldId="2147483698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3038452930" sldId="2147483699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1767183259" sldId="2147483700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2774141454" sldId="2147483701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2988668252" sldId="2147483702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1314403591" sldId="2147483703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167198492" sldId="2147483704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3093368828" sldId="2147483705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3001435786" sldId="2147483706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1069603212" sldId="2147483707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2281942342" sldId="2147483708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4090974577" sldId="2147483709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1343548256" sldId="2147483710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3295319846" sldId="2147483711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13329777" sldId="2147483712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19.887" v="1504"/>
          <pc:sldLayoutMkLst>
            <pc:docMk/>
            <pc:sldMasterMk cId="973302625" sldId="2147483696"/>
            <pc:sldLayoutMk cId="7048357" sldId="2147483713"/>
          </pc:sldLayoutMkLst>
        </pc:sldLayoutChg>
      </pc:sldMasterChg>
      <pc:sldMasterChg chg="add del addSldLayout delSldLayout modSldLayout">
        <pc:chgData name="Anandi van Loon - Felter" userId="S::avanloon@hpc.nl::3fea189a-3c60-429c-b7d8-f0c9ad28b9e7" providerId="AD" clId="Web-{5A047EB2-33F1-79DA-3838-6A8EEC75C4B5}" dt="2024-11-13T11:41:24.606" v="1505"/>
        <pc:sldMasterMkLst>
          <pc:docMk/>
          <pc:sldMasterMk cId="753814132" sldId="2147483714"/>
        </pc:sldMasterMkLst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971820846" sldId="2147483715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2035250152" sldId="2147483716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3250135498" sldId="2147483717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3865935114" sldId="2147483718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3263388847" sldId="2147483719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2118777261" sldId="2147483720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3605587244" sldId="2147483721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1147970009" sldId="2147483722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1602389914" sldId="2147483723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4290539333" sldId="2147483724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24.606" v="1505"/>
          <pc:sldLayoutMkLst>
            <pc:docMk/>
            <pc:sldMasterMk cId="753814132" sldId="2147483714"/>
            <pc:sldLayoutMk cId="4157741304" sldId="2147483725"/>
          </pc:sldLayoutMkLst>
        </pc:sldLayoutChg>
      </pc:sldMasterChg>
      <pc:sldMasterChg chg="add del addSldLayout delSldLayout modSldLayout">
        <pc:chgData name="Anandi van Loon - Felter" userId="S::avanloon@hpc.nl::3fea189a-3c60-429c-b7d8-f0c9ad28b9e7" providerId="AD" clId="Web-{5A047EB2-33F1-79DA-3838-6A8EEC75C4B5}" dt="2024-11-13T11:41:31.825" v="1506"/>
        <pc:sldMasterMkLst>
          <pc:docMk/>
          <pc:sldMasterMk cId="214597979" sldId="2147483726"/>
        </pc:sldMasterMkLst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4113780966" sldId="2147483727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530162187" sldId="2147483728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3829235952" sldId="2147483729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1665874229" sldId="2147483730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292804781" sldId="2147483731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1497262757" sldId="2147483732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2817943405" sldId="2147483733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595785581" sldId="2147483734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3255086238" sldId="2147483735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683541798" sldId="2147483736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31.825" v="1506"/>
          <pc:sldLayoutMkLst>
            <pc:docMk/>
            <pc:sldMasterMk cId="214597979" sldId="2147483726"/>
            <pc:sldLayoutMk cId="2186436567" sldId="2147483737"/>
          </pc:sldLayoutMkLst>
        </pc:sldLayoutChg>
      </pc:sldMasterChg>
      <pc:sldMasterChg chg="add del addSldLayout delSldLayout modSldLayout">
        <pc:chgData name="Anandi van Loon - Felter" userId="S::avanloon@hpc.nl::3fea189a-3c60-429c-b7d8-f0c9ad28b9e7" providerId="AD" clId="Web-{5A047EB2-33F1-79DA-3838-6A8EEC75C4B5}" dt="2024-11-13T11:41:46.186" v="1507"/>
        <pc:sldMasterMkLst>
          <pc:docMk/>
          <pc:sldMasterMk cId="800162510" sldId="2147483738"/>
        </pc:sldMasterMkLst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2389712959" sldId="2147483739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4081244710" sldId="2147483740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3075349887" sldId="2147483741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1354475096" sldId="2147483742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2720040871" sldId="2147483743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4175811695" sldId="2147483744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4037301058" sldId="2147483745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4200051067" sldId="2147483746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3364907915" sldId="2147483747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3570912578" sldId="2147483748"/>
          </pc:sldLayoutMkLst>
        </pc:sldLayoutChg>
        <pc:sldLayoutChg chg="add del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800162510" sldId="2147483738"/>
            <pc:sldLayoutMk cId="2081020490" sldId="2147483749"/>
          </pc:sldLayoutMkLst>
        </pc:sldLayoutChg>
      </pc:sldMasterChg>
      <pc:sldMasterChg chg="add addSldLayout modSldLayout">
        <pc:chgData name="Anandi van Loon - Felter" userId="S::avanloon@hpc.nl::3fea189a-3c60-429c-b7d8-f0c9ad28b9e7" providerId="AD" clId="Web-{5A047EB2-33F1-79DA-3838-6A8EEC75C4B5}" dt="2024-11-13T11:41:46.186" v="1507"/>
        <pc:sldMasterMkLst>
          <pc:docMk/>
          <pc:sldMasterMk cId="1456598064" sldId="2147483750"/>
        </pc:sldMasterMkLst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959326083" sldId="2147483751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547282286" sldId="2147483752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1710333788" sldId="2147483753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1573116308" sldId="2147483754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3699135259" sldId="2147483755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793992676" sldId="2147483756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3380848315" sldId="2147483757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1101461261" sldId="2147483758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1585605463" sldId="2147483759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2402956419" sldId="2147483760"/>
          </pc:sldLayoutMkLst>
        </pc:sldLayoutChg>
        <pc:sldLayoutChg chg="add mod replId">
          <pc:chgData name="Anandi van Loon - Felter" userId="S::avanloon@hpc.nl::3fea189a-3c60-429c-b7d8-f0c9ad28b9e7" providerId="AD" clId="Web-{5A047EB2-33F1-79DA-3838-6A8EEC75C4B5}" dt="2024-11-13T11:41:46.186" v="1507"/>
          <pc:sldLayoutMkLst>
            <pc:docMk/>
            <pc:sldMasterMk cId="1456598064" sldId="2147483750"/>
            <pc:sldLayoutMk cId="3709301561" sldId="21474837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EC803-6A4B-408C-9C0C-E3C5B714F3E5}" type="datetimeFigureOut">
              <a:t>20-11-2024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5C2FA-F43D-455D-BE8E-8315F46C159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38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626DB-19F1-41CB-BB3E-2C8AB3872164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54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>
              <a:cs typeface="Calibri"/>
            </a:endParaRPr>
          </a:p>
          <a:p>
            <a:endParaRPr lang="nl-NL"/>
          </a:p>
          <a:p>
            <a:r>
              <a:rPr lang="en-US"/>
              <a:t>68 </a:t>
            </a:r>
            <a:r>
              <a:rPr lang="en-US" err="1"/>
              <a:t>jarige</a:t>
            </a:r>
            <a:r>
              <a:rPr lang="en-US"/>
              <a:t> </a:t>
            </a:r>
            <a:r>
              <a:rPr lang="en-US" err="1"/>
              <a:t>rechtsdominante</a:t>
            </a:r>
            <a:r>
              <a:rPr lang="en-US"/>
              <a:t> vrouw met status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val</a:t>
            </a:r>
            <a:r>
              <a:rPr lang="en-US"/>
              <a:t> (</a:t>
            </a:r>
            <a:r>
              <a:rPr lang="en-US" err="1"/>
              <a:t>skieen</a:t>
            </a:r>
            <a:r>
              <a:rPr lang="en-US"/>
              <a:t>) dd 21-2-2022 </a:t>
            </a:r>
            <a:r>
              <a:rPr lang="en-US" err="1"/>
              <a:t>waarna</a:t>
            </a:r>
            <a:r>
              <a:rPr lang="en-US"/>
              <a:t> op 03-03-22 ORIF van intra-</a:t>
            </a:r>
            <a:r>
              <a:rPr lang="en-US" err="1"/>
              <a:t>articulaire</a:t>
            </a:r>
            <a:r>
              <a:rPr lang="en-US"/>
              <a:t> </a:t>
            </a:r>
            <a:r>
              <a:rPr lang="en-US" err="1"/>
              <a:t>fractuur</a:t>
            </a:r>
            <a:r>
              <a:rPr lang="en-US"/>
              <a:t> basis MC-5 links met K-</a:t>
            </a:r>
            <a:r>
              <a:rPr lang="en-US" err="1"/>
              <a:t>draden</a:t>
            </a:r>
            <a:r>
              <a:rPr lang="en-US"/>
              <a:t>, </a:t>
            </a:r>
            <a:r>
              <a:rPr lang="en-US" err="1"/>
              <a:t>reinsertie</a:t>
            </a:r>
            <a:r>
              <a:rPr lang="en-US"/>
              <a:t> ECU met Mitek. K-</a:t>
            </a:r>
            <a:r>
              <a:rPr lang="en-US" err="1"/>
              <a:t>draden</a:t>
            </a:r>
            <a:r>
              <a:rPr lang="en-US"/>
              <a:t> </a:t>
            </a:r>
            <a:r>
              <a:rPr lang="en-US" err="1"/>
              <a:t>verwijderd</a:t>
            </a:r>
            <a:r>
              <a:rPr lang="en-US"/>
              <a:t> op 1 </a:t>
            </a:r>
            <a:r>
              <a:rPr lang="en-US" err="1"/>
              <a:t>april</a:t>
            </a:r>
            <a:r>
              <a:rPr lang="en-US"/>
              <a:t> 2022. Poli 22 </a:t>
            </a:r>
            <a:r>
              <a:rPr lang="en-US" err="1"/>
              <a:t>april</a:t>
            </a:r>
            <a:r>
              <a:rPr lang="en-US"/>
              <a:t>, </a:t>
            </a:r>
            <a:r>
              <a:rPr lang="en-US" err="1"/>
              <a:t>geen</a:t>
            </a:r>
            <a:r>
              <a:rPr lang="en-US"/>
              <a:t> </a:t>
            </a:r>
            <a:r>
              <a:rPr lang="en-US" err="1"/>
              <a:t>pijn</a:t>
            </a:r>
            <a:r>
              <a:rPr lang="en-US"/>
              <a:t> (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veel</a:t>
            </a:r>
            <a:r>
              <a:rPr lang="en-US"/>
              <a:t> </a:t>
            </a:r>
            <a:r>
              <a:rPr lang="en-US" err="1"/>
              <a:t>pijn</a:t>
            </a:r>
            <a:r>
              <a:rPr lang="en-US"/>
              <a:t> </a:t>
            </a:r>
            <a:r>
              <a:rPr lang="en-US" err="1"/>
              <a:t>gehad</a:t>
            </a:r>
            <a:r>
              <a:rPr lang="en-US"/>
              <a:t>)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626DB-19F1-41CB-BB3E-2C8AB3872164}" type="slidenum"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61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 err="1">
                <a:cs typeface="Calibri"/>
              </a:rPr>
              <a:t>Mw</a:t>
            </a:r>
            <a:r>
              <a:rPr lang="nl-NL" i="1" dirty="0">
                <a:cs typeface="Calibri"/>
              </a:rPr>
              <a:t> S, </a:t>
            </a:r>
            <a:r>
              <a:rPr lang="nl-NL" i="1" dirty="0" err="1">
                <a:cs typeface="Calibri"/>
              </a:rPr>
              <a:t>geb</a:t>
            </a:r>
            <a:r>
              <a:rPr lang="nl-NL" i="1" dirty="0">
                <a:cs typeface="Calibri"/>
              </a:rPr>
              <a:t> 7-6-61</a:t>
            </a:r>
          </a:p>
          <a:p>
            <a:r>
              <a:rPr lang="nl-NL" dirty="0"/>
              <a:t>61-Jarige rechts dominante mevrouw met restklachten na intra-articulaire distale radiusfractuur links na val 11-12-2022 waarvoor ORIF </a:t>
            </a:r>
            <a:r>
              <a:rPr lang="nl-NL" dirty="0" err="1"/>
              <a:t>dd</a:t>
            </a:r>
            <a:r>
              <a:rPr lang="nl-NL" dirty="0"/>
              <a:t> 20/12/2022. Intake HPC-A 6 weken </a:t>
            </a:r>
            <a:r>
              <a:rPr lang="nl-NL" dirty="0" err="1"/>
              <a:t>post-operatief</a:t>
            </a:r>
            <a:r>
              <a:rPr lang="nl-NL" dirty="0"/>
              <a:t>. Er is sprake van veel pijn en vegetatieve verschijnselen. Op basis van de Budapest criteria is er CRPS 1. </a:t>
            </a:r>
          </a:p>
          <a:p>
            <a:endParaRPr lang="nl-NL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626DB-19F1-41CB-BB3E-2C8AB3872164}" type="slidenum"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05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3F43-15D8-260B-D5F9-8235F4F0F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DD573D3-F192-B9FA-2B54-655A8A07A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854BEB3-CCD5-55B8-D168-06032038D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>
              <a:cs typeface="Calibri"/>
            </a:endParaRPr>
          </a:p>
          <a:p>
            <a:endParaRPr lang="nl-NL"/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E9104C-4A4D-A3B5-AC12-A4FF18572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626DB-19F1-41CB-BB3E-2C8AB3872164}" type="slidenum"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99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8D3B-5EA1-0781-84F6-9F75BCC3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6EDBD-D255-D5C0-9087-34CBC7B30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2031BAA-FAC6-B5D4-C6C0-59C816427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>
                <a:cs typeface="Calibri"/>
              </a:rPr>
              <a:t>December (bijna 1 jaar na trauma), einde MSR traject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6EE8E9-E575-7ECF-90A9-EB448C655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626DB-19F1-41CB-BB3E-2C8AB3872164}" type="slidenum"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16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>
                <a:ea typeface="Calibri"/>
                <a:cs typeface="Calibri"/>
              </a:rPr>
              <a:t>Trauma december 2022</a:t>
            </a:r>
          </a:p>
          <a:p>
            <a:r>
              <a:rPr lang="nl-NL" i="1" dirty="0">
                <a:ea typeface="Calibri"/>
                <a:cs typeface="Calibri"/>
              </a:rPr>
              <a:t>1e foto in maart 2023</a:t>
            </a:r>
          </a:p>
          <a:p>
            <a:r>
              <a:rPr lang="nl-NL" i="1" dirty="0">
                <a:ea typeface="Calibri"/>
                <a:cs typeface="Calibri"/>
              </a:rPr>
              <a:t>2e foto juli 2023</a:t>
            </a:r>
          </a:p>
          <a:p>
            <a:endParaRPr lang="nl-NL" i="1" dirty="0">
              <a:ea typeface="Calibri"/>
              <a:cs typeface="Calibri"/>
            </a:endParaRPr>
          </a:p>
          <a:p>
            <a:endParaRPr lang="nl-NL">
              <a:ea typeface="Calibri" panose="020F0502020204030204"/>
              <a:cs typeface="Calibri"/>
            </a:endParaRPr>
          </a:p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626DB-19F1-41CB-BB3E-2C8AB3872164}" type="slidenum"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9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Behandeling, focus op MSR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5C2FA-F43D-455D-BE8E-8315F46C1591}" type="slidenum">
              <a:rPr lang="nl-NL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46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>
              <a:cs typeface="Calibri"/>
            </a:endParaRPr>
          </a:p>
          <a:p>
            <a:endParaRPr lang="nl-NL"/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626DB-19F1-41CB-BB3E-2C8AB3872164}" type="slidenum"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74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26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5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8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3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1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3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9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59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Avanloon@hpc.n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064" y="1715771"/>
            <a:ext cx="4282983" cy="12003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2400" b="1" kern="1200" dirty="0">
                <a:latin typeface="+mj-lt"/>
                <a:ea typeface="+mj-ea"/>
                <a:cs typeface="+mj-cs"/>
              </a:rPr>
              <a:t>CRPS</a:t>
            </a:r>
            <a:br>
              <a:rPr lang="en-US" sz="2400" b="1" kern="1200" dirty="0"/>
            </a:br>
            <a:r>
              <a:rPr lang="en-US" sz="2400" b="1" kern="1200" err="1">
                <a:latin typeface="+mj-lt"/>
                <a:ea typeface="+mj-ea"/>
                <a:cs typeface="+mj-cs"/>
              </a:rPr>
              <a:t>een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latin typeface="Arial"/>
                <a:cs typeface="Arial"/>
              </a:rPr>
              <a:t>complex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err="1">
                <a:latin typeface="+mj-lt"/>
                <a:ea typeface="+mj-ea"/>
                <a:cs typeface="+mj-cs"/>
              </a:rPr>
              <a:t>pijnprobleem</a:t>
            </a:r>
            <a:br>
              <a:rPr lang="en-US" sz="2400" b="1" kern="1200" dirty="0"/>
            </a:br>
            <a:r>
              <a:rPr lang="en-US" sz="2400" b="1" kern="1200" dirty="0">
                <a:latin typeface="+mj-lt"/>
                <a:ea typeface="+mj-ea"/>
                <a:cs typeface="+mj-cs"/>
              </a:rPr>
              <a:t>Hoe </a:t>
            </a:r>
            <a:r>
              <a:rPr lang="en-US" sz="2400" b="1" kern="1200" err="1">
                <a:latin typeface="+mj-lt"/>
                <a:ea typeface="+mj-ea"/>
                <a:cs typeface="+mj-cs"/>
              </a:rPr>
              <a:t>kunnen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err="1">
                <a:latin typeface="+mj-lt"/>
                <a:ea typeface="+mj-ea"/>
                <a:cs typeface="+mj-cs"/>
              </a:rPr>
              <a:t>wij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err="1">
                <a:latin typeface="+mj-lt"/>
                <a:ea typeface="+mj-ea"/>
                <a:cs typeface="+mj-cs"/>
              </a:rPr>
              <a:t>patienten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err="1">
                <a:latin typeface="+mj-lt"/>
                <a:ea typeface="+mj-ea"/>
                <a:cs typeface="+mj-cs"/>
              </a:rPr>
              <a:t>vanuit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 de MSR </a:t>
            </a:r>
            <a:r>
              <a:rPr lang="en-US" sz="2400" b="1" kern="1200" err="1">
                <a:latin typeface="+mj-lt"/>
                <a:ea typeface="+mj-ea"/>
                <a:cs typeface="+mj-cs"/>
              </a:rPr>
              <a:t>behandelen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89C733-AAC5-1267-2B4C-A6E5359AFB6C}"/>
              </a:ext>
            </a:extLst>
          </p:cNvPr>
          <p:cNvSpPr txBox="1"/>
          <p:nvPr/>
        </p:nvSpPr>
        <p:spPr>
          <a:xfrm>
            <a:off x="631698" y="3568469"/>
            <a:ext cx="4296352" cy="25494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Anandi van Loon-Felter​</a:t>
            </a:r>
            <a:endParaRPr lang="nl-NL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err="1">
                <a:latin typeface="Arial"/>
                <a:cs typeface="Arial"/>
              </a:rPr>
              <a:t>Revalidatiearts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Hand </a:t>
            </a:r>
            <a:r>
              <a:rPr lang="en-US" err="1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 Pols Centrum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Amsterdam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Den Haag</a:t>
            </a:r>
            <a:endParaRPr lang="en-US" dirty="0">
              <a:latin typeface="Grandview Display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Arnhem</a:t>
            </a:r>
            <a:endParaRPr lang="en-US" dirty="0"/>
          </a:p>
        </p:txBody>
      </p:sp>
      <p:pic>
        <p:nvPicPr>
          <p:cNvPr id="9" name="Afbeelding 8" descr="Afbeelding met hand, persoon, nagel, vinger&#10;&#10;Automatisch gegenereerde beschrijving">
            <a:extLst>
              <a:ext uri="{FF2B5EF4-FFF2-40B4-BE49-F238E27FC236}">
                <a16:creationId xmlns:a16="http://schemas.microsoft.com/office/drawing/2014/main" id="{5B8219B3-795B-7B2E-E092-A6CD0EC7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202058"/>
            <a:ext cx="5628018" cy="4221013"/>
          </a:xfrm>
          <a:prstGeom prst="rect">
            <a:avLst/>
          </a:prstGeom>
        </p:spPr>
      </p:pic>
      <p:pic>
        <p:nvPicPr>
          <p:cNvPr id="10" name="Afbeelding 9" descr="Afbeelding met cirkel, ontwerp&#10;&#10;Automatisch gegenereerde beschrijving">
            <a:extLst>
              <a:ext uri="{FF2B5EF4-FFF2-40B4-BE49-F238E27FC236}">
                <a16:creationId xmlns:a16="http://schemas.microsoft.com/office/drawing/2014/main" id="{AD6A5BD0-3BF2-3158-F4CB-F53FB3BE5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93" y="4050382"/>
            <a:ext cx="1864393" cy="18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22F33-2233-E072-C9AE-E0E64937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FFFFFF"/>
                </a:solidFill>
                <a:cs typeface="Calibri Light"/>
              </a:rPr>
              <a:t>Enkele andere</a:t>
            </a:r>
            <a:br>
              <a:rPr lang="nl-NL" sz="4400" dirty="0">
                <a:solidFill>
                  <a:srgbClr val="FFFFFF"/>
                </a:solidFill>
                <a:cs typeface="Calibri Light"/>
              </a:rPr>
            </a:br>
            <a:r>
              <a:rPr lang="nl-NL" sz="4400" dirty="0">
                <a:solidFill>
                  <a:srgbClr val="FFFFFF"/>
                </a:solidFill>
                <a:cs typeface="Calibri Light"/>
              </a:rPr>
              <a:t>voorbeelden</a:t>
            </a:r>
            <a:endParaRPr lang="nl-NL" sz="44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26602C-0CF9-BED3-F725-F5467BF5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>
              <a:cs typeface="Calibri Light"/>
            </a:endParaRPr>
          </a:p>
          <a:p>
            <a:pPr marL="0" indent="0">
              <a:buNone/>
            </a:pPr>
            <a:endParaRPr lang="nl-NL">
              <a:cs typeface="Calibri Light"/>
            </a:endParaRPr>
          </a:p>
        </p:txBody>
      </p:sp>
      <p:pic>
        <p:nvPicPr>
          <p:cNvPr id="4" name="Afbeelding 3" descr="Afbeelding met hand, persoon, nagel, vinger&#10;&#10;Automatisch gegenereerde beschrijving">
            <a:extLst>
              <a:ext uri="{FF2B5EF4-FFF2-40B4-BE49-F238E27FC236}">
                <a16:creationId xmlns:a16="http://schemas.microsoft.com/office/drawing/2014/main" id="{E03BD298-FA34-8217-12A3-79117B95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09" y="1685161"/>
            <a:ext cx="6221454" cy="4511132"/>
          </a:xfrm>
          <a:prstGeom prst="rect">
            <a:avLst/>
          </a:prstGeom>
        </p:spPr>
      </p:pic>
      <p:pic>
        <p:nvPicPr>
          <p:cNvPr id="5" name="Afbeelding 4" descr="Afbeelding met persoon, vinger, nagel, hand&#10;&#10;Automatisch gegenereerde beschrijving">
            <a:extLst>
              <a:ext uri="{FF2B5EF4-FFF2-40B4-BE49-F238E27FC236}">
                <a16:creationId xmlns:a16="http://schemas.microsoft.com/office/drawing/2014/main" id="{8AD003EF-D66E-EF69-0539-287CDDE9A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27" y="1702279"/>
            <a:ext cx="5917396" cy="45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0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B6CEF-DF10-85AA-FB56-F878C1C4D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9A085-E51A-FEFE-7576-78C94208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F"/>
                </a:solidFill>
                <a:cs typeface="Calibri Light"/>
              </a:rPr>
              <a:t>Enkele voorbeelden</a:t>
            </a:r>
            <a:endParaRPr lang="nl-NL" sz="440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165506-1A81-A9E8-8DB7-C82A17DC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>
              <a:cs typeface="Calibri Light"/>
            </a:endParaRPr>
          </a:p>
          <a:p>
            <a:pPr marL="0" indent="0">
              <a:buNone/>
            </a:pPr>
            <a:endParaRPr lang="nl-NL">
              <a:cs typeface="Calibri Light"/>
            </a:endParaRPr>
          </a:p>
        </p:txBody>
      </p:sp>
      <p:pic>
        <p:nvPicPr>
          <p:cNvPr id="6" name="Afbeelding 5" descr="Afbeelding met persoon, hand, nagel, vinger&#10;&#10;Automatisch gegenereerde beschrijving">
            <a:extLst>
              <a:ext uri="{FF2B5EF4-FFF2-40B4-BE49-F238E27FC236}">
                <a16:creationId xmlns:a16="http://schemas.microsoft.com/office/drawing/2014/main" id="{9D1288C9-16BB-7376-B7E3-48B933EC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966" y="2040866"/>
            <a:ext cx="5963728" cy="4458418"/>
          </a:xfrm>
          <a:prstGeom prst="rect">
            <a:avLst/>
          </a:prstGeom>
        </p:spPr>
      </p:pic>
      <p:pic>
        <p:nvPicPr>
          <p:cNvPr id="7" name="Afbeelding 6" descr="Afbeelding met hand, persoon, vinger, nagel&#10;&#10;Automatisch gegenereerde beschrijving">
            <a:extLst>
              <a:ext uri="{FF2B5EF4-FFF2-40B4-BE49-F238E27FC236}">
                <a16:creationId xmlns:a16="http://schemas.microsoft.com/office/drawing/2014/main" id="{4E11D91E-B4C1-7681-46A1-81C9EB3D3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87" y="186187"/>
            <a:ext cx="5129841" cy="38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7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25AB-513B-AC0B-2A13-D49F262E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A4C94-0F38-F601-BD3B-0CBD7998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endParaRPr lang="nl-NL" sz="44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D79F8-81FE-2144-1A12-5F69E141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>
              <a:cs typeface="Calibri Light"/>
            </a:endParaRPr>
          </a:p>
          <a:p>
            <a:pPr marL="0" indent="0">
              <a:buNone/>
            </a:pPr>
            <a:endParaRPr lang="nl-NL">
              <a:cs typeface="Calibri Light"/>
            </a:endParaRPr>
          </a:p>
        </p:txBody>
      </p:sp>
      <p:pic>
        <p:nvPicPr>
          <p:cNvPr id="5" name="Tijdelijke aanduiding voor inhoud 3" descr="Afbeelding met Modeaccessoire, nagel, pols, vinger&#10;&#10;Automatisch gegenereerde beschrijving">
            <a:extLst>
              <a:ext uri="{FF2B5EF4-FFF2-40B4-BE49-F238E27FC236}">
                <a16:creationId xmlns:a16="http://schemas.microsoft.com/office/drawing/2014/main" id="{B3CD7406-F888-A908-C55E-5BF95B2BB65E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85939" y="586542"/>
            <a:ext cx="3862477" cy="5149970"/>
          </a:xfrm>
          <a:prstGeom prst="rect">
            <a:avLst/>
          </a:prstGeom>
        </p:spPr>
      </p:pic>
      <p:pic>
        <p:nvPicPr>
          <p:cNvPr id="7" name="Afbeelding 6" descr="Afbeelding met hand, persoon, nagel, vinger&#10;&#10;Automatisch gegenereerde beschrijving">
            <a:extLst>
              <a:ext uri="{FF2B5EF4-FFF2-40B4-BE49-F238E27FC236}">
                <a16:creationId xmlns:a16="http://schemas.microsoft.com/office/drawing/2014/main" id="{F8090F30-4B6F-492C-9A03-CEC7C7B30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07" y="1235734"/>
            <a:ext cx="5331125" cy="39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22F33-2233-E072-C9AE-E0E64937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endParaRPr lang="nl-NL" sz="44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26602C-0CF9-BED3-F725-F5467BF5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936711"/>
            <a:ext cx="6815992" cy="4984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>
              <a:cs typeface="Calibri Light"/>
            </a:endParaRPr>
          </a:p>
          <a:p>
            <a:pPr marL="0" indent="0">
              <a:buNone/>
            </a:pPr>
            <a:endParaRPr lang="nl-NL">
              <a:cs typeface="Calibri Light"/>
            </a:endParaRPr>
          </a:p>
        </p:txBody>
      </p:sp>
      <p:pic>
        <p:nvPicPr>
          <p:cNvPr id="4" name="Afbeelding 3" descr="Afbeelding met persoon, pols, Modeaccessoire, horloge&#10;&#10;Automatisch gegenereerde beschrijving">
            <a:extLst>
              <a:ext uri="{FF2B5EF4-FFF2-40B4-BE49-F238E27FC236}">
                <a16:creationId xmlns:a16="http://schemas.microsoft.com/office/drawing/2014/main" id="{FC27FB7E-9EA8-EF80-FE93-D0F03D33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3" y="1054671"/>
            <a:ext cx="5465553" cy="4101680"/>
          </a:xfrm>
          <a:prstGeom prst="rect">
            <a:avLst/>
          </a:prstGeom>
        </p:spPr>
      </p:pic>
      <p:pic>
        <p:nvPicPr>
          <p:cNvPr id="5" name="Afbeelding 4" descr="Afbeelding met persoon, hand, nagel, vinger&#10;&#10;Automatisch gegenereerde beschrijving">
            <a:extLst>
              <a:ext uri="{FF2B5EF4-FFF2-40B4-BE49-F238E27FC236}">
                <a16:creationId xmlns:a16="http://schemas.microsoft.com/office/drawing/2014/main" id="{BE63D6A4-1A1F-A671-8504-37F3B694A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283" y="1055297"/>
            <a:ext cx="5452793" cy="41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8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B4E44-DCCE-330F-B36C-60A51E3C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066" y="496712"/>
            <a:ext cx="10363200" cy="1187570"/>
          </a:xfrm>
        </p:spPr>
        <p:txBody>
          <a:bodyPr/>
          <a:lstStyle/>
          <a:p>
            <a:r>
              <a:rPr lang="nl-NL" dirty="0">
                <a:latin typeface="Arial"/>
                <a:cs typeface="Arial"/>
              </a:rPr>
              <a:t>Epidemiologie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17B091-5D74-1C55-A14C-8BF96CE2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6EB433CA-C813-14A8-581F-3B6E235D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6" y="1689496"/>
            <a:ext cx="8221729" cy="461860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16E33C5-8819-5FD3-50A1-0681E4A9AAAC}"/>
              </a:ext>
            </a:extLst>
          </p:cNvPr>
          <p:cNvSpPr txBox="1"/>
          <p:nvPr/>
        </p:nvSpPr>
        <p:spPr>
          <a:xfrm>
            <a:off x="9152682" y="3143284"/>
            <a:ext cx="42528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>
                <a:latin typeface="Calibri"/>
              </a:rPr>
              <a:t>🚺&gt;🚹 (3:1)</a:t>
            </a:r>
            <a:endParaRPr lang="nl-NL" sz="3200">
              <a:ea typeface="Calibri Light"/>
              <a:cs typeface="Calibri Ligh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0F8B5B-5B44-72B8-0EE6-263D14B613FB}"/>
              </a:ext>
            </a:extLst>
          </p:cNvPr>
          <p:cNvSpPr txBox="1"/>
          <p:nvPr/>
        </p:nvSpPr>
        <p:spPr>
          <a:xfrm>
            <a:off x="8629827" y="2268394"/>
            <a:ext cx="42528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>
                <a:latin typeface="Calibri"/>
              </a:rPr>
              <a:t>Volwassenen BE&gt; OE</a:t>
            </a:r>
            <a:endParaRPr lang="nl-NL" sz="3200" dirty="0">
              <a:ea typeface="Calibri Light"/>
              <a:cs typeface="Calibri Ligh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00D084B-7799-25E9-D25A-16064FF3C8DB}"/>
              </a:ext>
            </a:extLst>
          </p:cNvPr>
          <p:cNvSpPr txBox="1"/>
          <p:nvPr/>
        </p:nvSpPr>
        <p:spPr>
          <a:xfrm>
            <a:off x="6569986" y="1454334"/>
            <a:ext cx="58899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rial"/>
                <a:ea typeface="Calibri"/>
                <a:cs typeface="Calibri"/>
              </a:rPr>
              <a:t>meerderheid</a:t>
            </a:r>
            <a:r>
              <a:rPr lang="en-US" sz="2400" dirty="0">
                <a:latin typeface="Arial"/>
                <a:ea typeface="Calibri"/>
                <a:cs typeface="Calibri"/>
              </a:rPr>
              <a:t> </a:t>
            </a:r>
            <a:r>
              <a:rPr lang="en-US" sz="2400" err="1">
                <a:latin typeface="Arial"/>
                <a:ea typeface="Calibri"/>
                <a:cs typeface="Calibri"/>
              </a:rPr>
              <a:t>bij</a:t>
            </a:r>
            <a:r>
              <a:rPr lang="en-US" sz="2400" dirty="0">
                <a:latin typeface="Arial"/>
                <a:ea typeface="Calibri"/>
                <a:cs typeface="Calibri"/>
              </a:rPr>
              <a:t> het </a:t>
            </a:r>
            <a:r>
              <a:rPr lang="en-US" sz="2400" err="1">
                <a:latin typeface="Arial"/>
                <a:ea typeface="Calibri"/>
                <a:cs typeface="Calibri"/>
              </a:rPr>
              <a:t>Kaukasische</a:t>
            </a:r>
            <a:r>
              <a:rPr lang="en-US" sz="2400" dirty="0">
                <a:latin typeface="Arial"/>
                <a:ea typeface="Calibri"/>
                <a:cs typeface="Calibri"/>
              </a:rPr>
              <a:t> </a:t>
            </a:r>
            <a:r>
              <a:rPr lang="en-US" sz="2400" err="1">
                <a:latin typeface="Arial"/>
                <a:ea typeface="Calibri"/>
                <a:cs typeface="Calibri"/>
              </a:rPr>
              <a:t>ras</a:t>
            </a:r>
            <a:r>
              <a:rPr lang="en-US" sz="2400" dirty="0">
                <a:latin typeface="Arial"/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2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8F2F5-A5A3-A3A2-9068-0EAA83D2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742" y="372454"/>
            <a:ext cx="8531605" cy="1554480"/>
          </a:xfrm>
        </p:spPr>
        <p:txBody>
          <a:bodyPr anchor="ctr">
            <a:normAutofit/>
          </a:bodyPr>
          <a:lstStyle/>
          <a:p>
            <a:r>
              <a:rPr lang="nl-NL" sz="4800" dirty="0">
                <a:latin typeface="Arial"/>
                <a:cs typeface="Arial"/>
              </a:rPr>
              <a:t>Risicofactoren of predisponerende factoren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47C51-8FF2-26B6-9C2B-E8AFA536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nl-NL" sz="2400" dirty="0">
                <a:latin typeface="Arial"/>
                <a:ea typeface="+mn-lt"/>
                <a:cs typeface="+mn-lt"/>
              </a:rPr>
              <a:t>Geen relatie met toegepaste anesthesietechniek (CTR)</a:t>
            </a:r>
          </a:p>
          <a:p>
            <a:r>
              <a:rPr lang="nl-NL" sz="2400" dirty="0">
                <a:latin typeface="Arial"/>
                <a:ea typeface="+mn-lt"/>
                <a:cs typeface="+mn-lt"/>
              </a:rPr>
              <a:t>Geen relatie met roken, beroep of bijkomende ziekten</a:t>
            </a:r>
          </a:p>
          <a:p>
            <a:r>
              <a:rPr lang="nl-NL" sz="2400" err="1">
                <a:latin typeface="Arial"/>
                <a:ea typeface="+mn-lt"/>
                <a:cs typeface="+mn-lt"/>
              </a:rPr>
              <a:t>Fixateur</a:t>
            </a:r>
            <a:r>
              <a:rPr lang="nl-NL" sz="2400" dirty="0">
                <a:latin typeface="Arial"/>
                <a:ea typeface="+mn-lt"/>
                <a:cs typeface="+mn-lt"/>
              </a:rPr>
              <a:t> externe bij een distale radiusfractuur heeft geen verhoogde kans op CRPS-I tot gevolg.</a:t>
            </a:r>
          </a:p>
          <a:p>
            <a:r>
              <a:rPr lang="nl-NL" sz="2400" dirty="0">
                <a:latin typeface="Arial"/>
                <a:ea typeface="+mn-lt"/>
                <a:cs typeface="+mn-lt"/>
              </a:rPr>
              <a:t>Bij gipsimmobilisatie vanwege een distale radiusfractuur kunnen vroege klachten in gips gezien worden als </a:t>
            </a:r>
            <a:r>
              <a:rPr lang="nl-NL" sz="2400" err="1">
                <a:latin typeface="Arial"/>
                <a:ea typeface="+mn-lt"/>
                <a:cs typeface="+mn-lt"/>
              </a:rPr>
              <a:t>predictieve</a:t>
            </a:r>
            <a:r>
              <a:rPr lang="nl-NL" sz="2400" dirty="0">
                <a:latin typeface="Arial"/>
                <a:ea typeface="+mn-lt"/>
                <a:cs typeface="+mn-lt"/>
              </a:rPr>
              <a:t> factor voor het ontstaan van CRPS-1 (Niveau 2)</a:t>
            </a:r>
          </a:p>
          <a:p>
            <a:endParaRPr lang="nl-NL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68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53445-291E-A373-C725-3F866020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409" y="5565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 dirty="0">
                <a:latin typeface="Arial"/>
                <a:cs typeface="Arial"/>
              </a:rPr>
              <a:t>De rol van de </a:t>
            </a:r>
            <a:r>
              <a:rPr lang="nl-NL" sz="4800" err="1">
                <a:latin typeface="Arial"/>
                <a:cs typeface="Arial"/>
              </a:rPr>
              <a:t>psyche</a:t>
            </a:r>
            <a:endParaRPr lang="nl-NL" sz="4800">
              <a:latin typeface="Arial"/>
              <a:cs typeface="Arial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6B2BD7-2664-6791-A308-FD9DA885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84" y="3426744"/>
            <a:ext cx="10223541" cy="31246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nl-NL" sz="2200" dirty="0">
                <a:latin typeface="Arial"/>
                <a:ea typeface="+mn-lt"/>
                <a:cs typeface="+mn-lt"/>
              </a:rPr>
              <a:t>Richtlijn FMS: </a:t>
            </a:r>
            <a:endParaRPr lang="nl-NL" sz="2200" dirty="0">
              <a:latin typeface="Arial"/>
              <a:cs typeface="Arial"/>
            </a:endParaRPr>
          </a:p>
          <a:p>
            <a:r>
              <a:rPr lang="nl-NL" sz="2200" dirty="0">
                <a:latin typeface="Arial"/>
                <a:ea typeface="+mn-lt"/>
                <a:cs typeface="+mn-lt"/>
              </a:rPr>
              <a:t>Het is niet duidelijk wat de rol van life events is in het ontstaan van CRPS-I. Er lijkt geen verschil te zijn in </a:t>
            </a:r>
            <a:r>
              <a:rPr lang="nl-NL" sz="2200" err="1">
                <a:latin typeface="Arial"/>
                <a:ea typeface="+mn-lt"/>
                <a:cs typeface="+mn-lt"/>
              </a:rPr>
              <a:t>copingstrategieën</a:t>
            </a:r>
            <a:r>
              <a:rPr lang="nl-NL" sz="2200" dirty="0">
                <a:latin typeface="Arial"/>
                <a:ea typeface="+mn-lt"/>
                <a:cs typeface="+mn-lt"/>
              </a:rPr>
              <a:t> tussen patiënten met CRPS-I en een herstelde CRPS-I groep (literatuur tot 1998)</a:t>
            </a:r>
            <a:endParaRPr lang="nl-NL" sz="2200" dirty="0">
              <a:latin typeface="Arial"/>
              <a:cs typeface="Arial"/>
            </a:endParaRPr>
          </a:p>
          <a:p>
            <a:r>
              <a:rPr lang="nl-NL" sz="2200" dirty="0">
                <a:latin typeface="Arial"/>
                <a:ea typeface="+mn-lt"/>
                <a:cs typeface="+mn-lt"/>
              </a:rPr>
              <a:t>Er zijn onvoldoende aanwijzingen dat depressie een rol speelt bij het ontstaan en/of in stand houden van CRPS-I (literatuur tot 2011)</a:t>
            </a:r>
          </a:p>
          <a:p>
            <a:r>
              <a:rPr lang="nl-NL" sz="2200" dirty="0">
                <a:latin typeface="Arial"/>
                <a:ea typeface="+mn-lt"/>
                <a:cs typeface="+mn-lt"/>
              </a:rPr>
              <a:t>Er is geen verband gevonden tussen angst en het in stand houden van klachten bij CRPS-I. (literatuur tot 1999)</a:t>
            </a:r>
            <a:endParaRPr lang="nl-NL" sz="2200" dirty="0">
              <a:latin typeface="Arial"/>
              <a:cs typeface="Arial"/>
            </a:endParaRPr>
          </a:p>
          <a:p>
            <a:r>
              <a:rPr lang="nl-NL" sz="2200" dirty="0">
                <a:latin typeface="Arial"/>
                <a:ea typeface="+mn-lt"/>
                <a:cs typeface="+mn-lt"/>
              </a:rPr>
              <a:t>Er bestaat geen aanwijzing voor een specifiek persoonlijkheidsprofiel van patiënten met CRPS-I.</a:t>
            </a:r>
          </a:p>
          <a:p>
            <a:pPr marL="0" indent="0">
              <a:buNone/>
            </a:pPr>
            <a:endParaRPr lang="nl-NL" sz="2200" dirty="0">
              <a:latin typeface="Arial"/>
              <a:cs typeface="Arial"/>
            </a:endParaRPr>
          </a:p>
          <a:p>
            <a:endParaRPr lang="nl-NL" sz="2200" dirty="0">
              <a:latin typeface="Arial"/>
              <a:cs typeface="Arial"/>
            </a:endParaRPr>
          </a:p>
          <a:p>
            <a:endParaRPr lang="nl-NL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28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8F2F5-A5A3-A3A2-9068-0EAA83D2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409" y="428898"/>
            <a:ext cx="9999160" cy="107470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/>
                <a:ea typeface="+mj-lt"/>
                <a:cs typeface="+mj-lt"/>
              </a:rPr>
              <a:t>De rol van de </a:t>
            </a:r>
            <a:r>
              <a:rPr lang="nl-NL" err="1">
                <a:latin typeface="Arial"/>
                <a:ea typeface="+mj-lt"/>
                <a:cs typeface="+mj-lt"/>
              </a:rPr>
              <a:t>psyche</a:t>
            </a:r>
            <a:endParaRPr lang="nl-NL">
              <a:latin typeface="Arial"/>
              <a:cs typeface="Arial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47C51-8FF2-26B6-9C2B-E8AFA536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299744"/>
            <a:ext cx="10011874" cy="16147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Arial"/>
                <a:ea typeface="+mn-lt"/>
                <a:cs typeface="Arial"/>
              </a:rPr>
              <a:t>Psychologische factoren zijn geen oorzaak van CRPS, maar kunnen wel het gevolg ervan zijn: </a:t>
            </a:r>
            <a:endParaRPr lang="nl-NL"/>
          </a:p>
          <a:p>
            <a:pPr marL="0" indent="0">
              <a:buNone/>
            </a:pPr>
            <a:endParaRPr lang="nl-NL" sz="2400" dirty="0">
              <a:latin typeface="Arial"/>
              <a:ea typeface="+mn-lt"/>
              <a:cs typeface="Arial"/>
            </a:endParaRPr>
          </a:p>
          <a:p>
            <a:r>
              <a:rPr lang="nl-NL" sz="2400" dirty="0">
                <a:latin typeface="Arial"/>
                <a:ea typeface="+mn-lt"/>
                <a:cs typeface="Arial"/>
              </a:rPr>
              <a:t>Depressie, angst, controle behoefte en boosheid zijn geassocieerd met een slechtere behandelresultaten van CRPS </a:t>
            </a:r>
            <a:endParaRPr lang="en-US" sz="2400">
              <a:latin typeface="Arial"/>
              <a:ea typeface="+mn-lt"/>
              <a:cs typeface="Arial"/>
            </a:endParaRPr>
          </a:p>
          <a:p>
            <a:r>
              <a:rPr lang="nl-NL" sz="2400" dirty="0">
                <a:latin typeface="Arial"/>
                <a:ea typeface="+mn-lt"/>
                <a:cs typeface="Arial"/>
              </a:rPr>
              <a:t>Tot een derde van de mensen met CRPS hebben PTSS klachten </a:t>
            </a:r>
            <a:endParaRPr lang="nl-NL" sz="2400">
              <a:latin typeface="Arial"/>
              <a:cs typeface="Arial"/>
            </a:endParaRPr>
          </a:p>
          <a:p>
            <a:endParaRPr lang="nl-NL" sz="2400" dirty="0">
              <a:latin typeface="Arial"/>
              <a:cs typeface="Arial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EB3CEB-D8A4-CECD-2205-4319011F420A}"/>
              </a:ext>
            </a:extLst>
          </p:cNvPr>
          <p:cNvSpPr txBox="1"/>
          <p:nvPr/>
        </p:nvSpPr>
        <p:spPr>
          <a:xfrm>
            <a:off x="764378" y="5557698"/>
            <a:ext cx="10042357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Bean DJ, Johnson MH, Heiss-Dunlop W, Lee AC, Kydd RR. Do psychological factors influence recovery from complex regional pain syndrome type 1? A prospective study. Pain 2015;156:2310-8. Taylor SS, Noor N, </a:t>
            </a:r>
            <a:r>
              <a:rPr lang="en-US" sz="1600" dirty="0" err="1"/>
              <a:t>Urits</a:t>
            </a:r>
            <a:r>
              <a:rPr lang="en-US" sz="1600" dirty="0"/>
              <a:t> I, Paladini A, Sadhu MS, Gibb C, Carlson T, </a:t>
            </a:r>
            <a:r>
              <a:rPr lang="en-US" sz="1600" dirty="0" err="1"/>
              <a:t>Myrcik</a:t>
            </a:r>
            <a:r>
              <a:rPr lang="en-US" sz="1600" dirty="0"/>
              <a:t> D, </a:t>
            </a:r>
            <a:r>
              <a:rPr lang="en-US" sz="1600" dirty="0" err="1"/>
              <a:t>Varrassi</a:t>
            </a:r>
            <a:r>
              <a:rPr lang="en-US" sz="1600" dirty="0"/>
              <a:t> G, Viswanath O. </a:t>
            </a:r>
            <a:endParaRPr lang="nl-NL" sz="1600"/>
          </a:p>
          <a:p>
            <a:r>
              <a:rPr lang="en-US" sz="1600" dirty="0"/>
              <a:t>Complex Regional Pain Syndrome: A Comprehensive Review. Pain Ther. 2021 Dec;10(2):875-892.</a:t>
            </a:r>
          </a:p>
        </p:txBody>
      </p:sp>
    </p:spTree>
    <p:extLst>
      <p:ext uri="{BB962C8B-B14F-4D97-AF65-F5344CB8AC3E}">
        <p14:creationId xmlns:p14="http://schemas.microsoft.com/office/powerpoint/2010/main" val="60644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62DB3-148B-7BF3-27EE-AE3988FA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 dirty="0">
                <a:latin typeface="Arial"/>
                <a:cs typeface="Arial"/>
              </a:rPr>
              <a:t>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108F46-DC40-D08D-27A6-CA4F74C99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84" y="2100300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400" dirty="0">
                <a:latin typeface="Arial"/>
                <a:cs typeface="Arial"/>
              </a:rPr>
              <a:t>Medicamenteus</a:t>
            </a:r>
          </a:p>
          <a:p>
            <a:r>
              <a:rPr lang="nl-NL" sz="2400" dirty="0">
                <a:latin typeface="Arial"/>
                <a:cs typeface="Arial"/>
              </a:rPr>
              <a:t>Invasief en operatief</a:t>
            </a:r>
          </a:p>
          <a:p>
            <a:r>
              <a:rPr lang="nl-NL" sz="2400" dirty="0">
                <a:latin typeface="Arial"/>
                <a:cs typeface="Arial"/>
              </a:rPr>
              <a:t>Paramedisch</a:t>
            </a:r>
          </a:p>
          <a:p>
            <a:r>
              <a:rPr lang="nl-NL" sz="2400" dirty="0">
                <a:latin typeface="Arial"/>
                <a:cs typeface="Arial"/>
              </a:rPr>
              <a:t>MSR = Medisch Specialistische Revalidatie</a:t>
            </a:r>
          </a:p>
        </p:txBody>
      </p:sp>
    </p:spTree>
    <p:extLst>
      <p:ext uri="{BB962C8B-B14F-4D97-AF65-F5344CB8AC3E}">
        <p14:creationId xmlns:p14="http://schemas.microsoft.com/office/powerpoint/2010/main" val="643012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E9F5A-CB3D-6ED0-9E5B-AF2C067F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 dirty="0">
                <a:latin typeface="Arial"/>
                <a:cs typeface="Arial"/>
              </a:rPr>
              <a:t>Wat is MSR?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33044F-F96B-A78C-129D-DE1733B92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nl-NL" sz="2000" dirty="0">
              <a:latin typeface="Arial"/>
              <a:cs typeface="Arial"/>
            </a:endParaRPr>
          </a:p>
          <a:p>
            <a:r>
              <a:rPr lang="nl-NL" sz="2000" dirty="0">
                <a:latin typeface="Arial"/>
                <a:cs typeface="Arial"/>
              </a:rPr>
              <a:t>Revalidatiegeneeskunde</a:t>
            </a:r>
            <a:r>
              <a:rPr lang="nl-NL" sz="2000" dirty="0">
                <a:latin typeface="Arial"/>
                <a:ea typeface="+mn-lt"/>
                <a:cs typeface="+mn-lt"/>
              </a:rPr>
              <a:t> is het geneeskundig specialisme dat zich specifiek bezig houdt met functionele diagnostiek, prognostiek en behandeling van patiënten met complexe problemen van motoriek en/of cognitie ten gevolge van een aangeboren dan wel verworven aandoening. </a:t>
            </a:r>
          </a:p>
          <a:p>
            <a:r>
              <a:rPr lang="nl-NL" sz="2000" dirty="0">
                <a:latin typeface="Arial"/>
                <a:ea typeface="+mn-lt"/>
                <a:cs typeface="+mn-lt"/>
              </a:rPr>
              <a:t>Het doel voor de patiënt is optimale zelfredzaamheid, eigen regievoering en maatschappelijke participatie. </a:t>
            </a:r>
          </a:p>
          <a:p>
            <a:r>
              <a:rPr lang="nl-NL" sz="2000" dirty="0">
                <a:latin typeface="Arial"/>
                <a:ea typeface="+mn-lt"/>
                <a:cs typeface="+mn-lt"/>
              </a:rPr>
              <a:t>Revalidatiegeneeskunde wordt uitgevoerd door een revalidatiearts met of zonder revalidatieteam</a:t>
            </a:r>
            <a:endParaRPr lang="nl-NL" sz="2000">
              <a:latin typeface="Arial"/>
              <a:cs typeface="Arial"/>
            </a:endParaRPr>
          </a:p>
          <a:p>
            <a:endParaRPr lang="nl-NL" sz="2000" dirty="0">
              <a:latin typeface="Arial"/>
              <a:ea typeface="+mn-lt"/>
              <a:cs typeface="+mn-lt"/>
            </a:endParaRPr>
          </a:p>
          <a:p>
            <a:r>
              <a:rPr lang="nl-NL" sz="2000" dirty="0">
                <a:latin typeface="Arial"/>
                <a:ea typeface="+mn-lt"/>
                <a:cs typeface="+mn-lt"/>
              </a:rPr>
              <a:t>MSR = Medisch Specialistische Revalidatie</a:t>
            </a:r>
          </a:p>
          <a:p>
            <a:endParaRPr lang="nl-NL" sz="20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44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26B2E-C0C1-A71D-9760-880D6FA1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Disclosure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123ED2-9EF7-0582-825A-50D1E17F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>
                <a:latin typeface="Arial"/>
                <a:ea typeface="+mn-lt"/>
                <a:cs typeface="+mn-lt"/>
              </a:rPr>
              <a:t>Geen (potentiële) belangenverstrengeling</a:t>
            </a:r>
          </a:p>
          <a:p>
            <a:r>
              <a:rPr lang="nl-NL" sz="2800" dirty="0">
                <a:latin typeface="Arial"/>
                <a:ea typeface="+mn-lt"/>
                <a:cs typeface="+mn-lt"/>
              </a:rPr>
              <a:t>Voor bijeenkomst mogelijk relevante relaties: geen</a:t>
            </a:r>
          </a:p>
          <a:p>
            <a:r>
              <a:rPr lang="nl-NL" sz="2800" dirty="0">
                <a:latin typeface="Arial"/>
                <a:ea typeface="+mn-lt"/>
                <a:cs typeface="+mn-lt"/>
              </a:rPr>
              <a:t>Sponsoring of onderzoeksgeld, honorarium of andere (financiële) vergoeding,  aandeelhouder,  andere relatie;  allen niet van toepassing</a:t>
            </a:r>
            <a:endParaRPr lang="nl-NL" sz="2800" dirty="0">
              <a:latin typeface="Arial"/>
              <a:cs typeface="Arial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BFED3F-1B87-20F3-E04C-4114ABE9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D42-A1A5-488B-9850-ED030A48B85B}" type="datetime1">
              <a:t>11/20/2024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4C8816-E289-AC73-89C1-BE817A55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A757D3-D70A-460E-9F37-A5E3F4F7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2C703-81C2-60C0-8E8F-F848C68B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MSR specifiek bij hand 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38C0C1-5A6A-00DB-1DAE-716F2987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l-NL" sz="2200" dirty="0">
                <a:latin typeface="Arial"/>
                <a:cs typeface="Arial"/>
              </a:rPr>
              <a:t>Werkgroep Hand en Pols Revalidatie VRA: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nl-NL" sz="2200" dirty="0">
                <a:latin typeface="Arial"/>
                <a:cs typeface="Arial"/>
              </a:rPr>
              <a:t>Volwassenen en kinderen + acute of chronische hand- of polsproblematiek</a:t>
            </a:r>
            <a:endParaRPr lang="en-US"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nl-NL"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nl-NL" sz="2200" dirty="0">
                <a:latin typeface="Arial"/>
                <a:cs typeface="Arial"/>
              </a:rPr>
              <a:t>Korte visie van de WHPR: </a:t>
            </a:r>
            <a:endParaRPr lang="en-US" sz="22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l-NL" sz="2200" dirty="0">
                <a:latin typeface="Arial"/>
                <a:cs typeface="Arial"/>
              </a:rPr>
              <a:t>- juiste zorg op juiste plek </a:t>
            </a:r>
            <a:endParaRPr lang="en-US" sz="22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l-NL" sz="2200" dirty="0">
                <a:latin typeface="Arial"/>
                <a:cs typeface="Arial"/>
              </a:rPr>
              <a:t>- in netwerk </a:t>
            </a:r>
            <a:endParaRPr lang="en-US" sz="22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l-NL" sz="2200" dirty="0">
                <a:latin typeface="Arial"/>
                <a:cs typeface="Arial"/>
              </a:rPr>
              <a:t>- met medisch specialisten, paramedici en eerstelijns handtherapeuten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endParaRPr lang="nl-NL" sz="22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l-NL" sz="2200" dirty="0">
                <a:latin typeface="Arial"/>
                <a:cs typeface="Arial"/>
              </a:rPr>
              <a:t>Triage logaritme</a:t>
            </a:r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582744-FAFF-EA6A-E333-27317695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639" y="301449"/>
            <a:ext cx="2476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6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diagram, Rechthoek, lijn&#10;&#10;Automatisch gegenereerde beschrijving">
            <a:extLst>
              <a:ext uri="{FF2B5EF4-FFF2-40B4-BE49-F238E27FC236}">
                <a16:creationId xmlns:a16="http://schemas.microsoft.com/office/drawing/2014/main" id="{4ED2EAB9-93A8-C2BB-56E3-2AC718E2E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229" y="643467"/>
            <a:ext cx="837754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43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821A1-47E4-D350-323B-0ED5CB08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fbeelding met diagram, tekst, Plan, lijn&#10;&#10;Automatisch gegenereerde beschrijving">
            <a:extLst>
              <a:ext uri="{FF2B5EF4-FFF2-40B4-BE49-F238E27FC236}">
                <a16:creationId xmlns:a16="http://schemas.microsoft.com/office/drawing/2014/main" id="{B703300C-44C8-594D-237B-18B5ACD84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637" y="569737"/>
            <a:ext cx="9267058" cy="5607226"/>
          </a:xfrm>
        </p:spPr>
      </p:pic>
    </p:spTree>
    <p:extLst>
      <p:ext uri="{BB962C8B-B14F-4D97-AF65-F5344CB8AC3E}">
        <p14:creationId xmlns:p14="http://schemas.microsoft.com/office/powerpoint/2010/main" val="2174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E7C2B-57BA-B6C6-1A1E-7227B5C4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MSR bij CRPS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005DD-F047-2453-FF98-04420D483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/>
                <a:ea typeface="+mn-lt"/>
                <a:cs typeface="+mn-lt"/>
              </a:rPr>
              <a:t>• Langer bestaande CRPS-I met tekenen van chronisch pijngedrag; </a:t>
            </a:r>
            <a:endParaRPr lang="nl-NL" dirty="0"/>
          </a:p>
          <a:p>
            <a:pPr marL="0" indent="0">
              <a:buNone/>
            </a:pPr>
            <a:r>
              <a:rPr lang="nl-NL" dirty="0">
                <a:latin typeface="Arial"/>
                <a:ea typeface="+mn-lt"/>
                <a:cs typeface="+mn-lt"/>
              </a:rPr>
              <a:t>• Een stagnerend herstel ondanks adequate somatische behandeling; </a:t>
            </a:r>
            <a:endParaRPr lang="nl-NL"/>
          </a:p>
          <a:p>
            <a:pPr marL="0" indent="0">
              <a:buNone/>
            </a:pPr>
            <a:r>
              <a:rPr lang="nl-NL" dirty="0">
                <a:latin typeface="Arial"/>
                <a:ea typeface="+mn-lt"/>
                <a:cs typeface="+mn-lt"/>
              </a:rPr>
              <a:t>• Aanwijzingen voor psychosociale problematiek; </a:t>
            </a:r>
          </a:p>
          <a:p>
            <a:pPr marL="0" indent="0">
              <a:buNone/>
            </a:pPr>
            <a:r>
              <a:rPr lang="nl-NL" dirty="0">
                <a:latin typeface="Arial"/>
                <a:ea typeface="+mn-lt"/>
                <a:cs typeface="+mn-lt"/>
              </a:rPr>
              <a:t>• Onvermogen om adequaat met de aandoening om te gaan. </a:t>
            </a:r>
          </a:p>
          <a:p>
            <a:pPr marL="0" indent="0">
              <a:buNone/>
            </a:pPr>
            <a:r>
              <a:rPr lang="nl-NL" dirty="0">
                <a:latin typeface="Arial"/>
                <a:ea typeface="+mn-lt"/>
                <a:cs typeface="+mn-lt"/>
              </a:rPr>
              <a:t>• Verwachting van onvolledig herstel </a:t>
            </a:r>
          </a:p>
          <a:p>
            <a:pPr marL="0" indent="0">
              <a:buNone/>
            </a:pPr>
            <a:r>
              <a:rPr lang="nl-NL" dirty="0">
                <a:latin typeface="Arial"/>
                <a:ea typeface="+mn-lt"/>
                <a:cs typeface="+mn-lt"/>
              </a:rPr>
              <a:t>• Co-morbiditeit</a:t>
            </a: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93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8463F-9D5F-115F-D15D-FD89B781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MSR , hoe?</a:t>
            </a:r>
          </a:p>
        </p:txBody>
      </p:sp>
      <p:pic>
        <p:nvPicPr>
          <p:cNvPr id="4" name="Tijdelijke aanduiding voor inhoud 3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D2CCD6DD-FD49-554B-CA8B-C3622BD34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115" y="1966504"/>
            <a:ext cx="9125101" cy="3382658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24DEF64-6F3A-BC44-8ABF-899B87497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81" y="5402616"/>
            <a:ext cx="117919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22F33-2233-E072-C9AE-E0E64937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28" y="-112837"/>
            <a:ext cx="2988265" cy="2310390"/>
          </a:xfrm>
        </p:spPr>
        <p:txBody>
          <a:bodyPr>
            <a:normAutofit/>
          </a:bodyPr>
          <a:lstStyle/>
          <a:p>
            <a:endParaRPr lang="nl-NL" sz="4400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6" name="Afbeelding 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BE16E308-AA74-6A84-F736-106A41369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8" y="2074332"/>
            <a:ext cx="11527765" cy="25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5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DB212-5CF1-CE8A-1806-BF9B72ED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MSR – hoe?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3D5E46-37EB-4A1C-474B-A3C2A379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7938A422-04C9-1EF1-2BC4-D9B5E5F6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26" y="440268"/>
            <a:ext cx="4403327" cy="59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6F6072-8B72-646D-D42C-ED113E5D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71394"/>
            <a:ext cx="10363200" cy="43704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800" dirty="0">
                <a:latin typeface="Arial"/>
                <a:ea typeface="+mn-lt"/>
                <a:cs typeface="+mn-lt"/>
              </a:rPr>
              <a:t>Gedoseerd bewegen en het weer leren inschakelen van de aangedane extremiteit in het dagelijks functioneren leidt bij CRPS-I tot snellere vermindering van klachten. </a:t>
            </a:r>
          </a:p>
          <a:p>
            <a:endParaRPr lang="nl-NL" sz="2800" dirty="0">
              <a:latin typeface="Arial"/>
              <a:ea typeface="+mn-lt"/>
              <a:cs typeface="+mn-lt"/>
            </a:endParaRPr>
          </a:p>
          <a:p>
            <a:r>
              <a:rPr lang="nl-NL" sz="2800" dirty="0">
                <a:latin typeface="Arial"/>
                <a:ea typeface="+mn-lt"/>
                <a:cs typeface="+mn-lt"/>
              </a:rPr>
              <a:t>Bij een recent ontstane CRPS-I lijkt een meer </a:t>
            </a:r>
            <a:r>
              <a:rPr lang="nl-NL" sz="2800" dirty="0" err="1">
                <a:latin typeface="Arial"/>
                <a:ea typeface="+mn-lt"/>
                <a:cs typeface="+mn-lt"/>
              </a:rPr>
              <a:t>pijncontingente</a:t>
            </a:r>
            <a:r>
              <a:rPr lang="nl-NL" sz="2800" dirty="0">
                <a:latin typeface="Arial"/>
                <a:ea typeface="+mn-lt"/>
                <a:cs typeface="+mn-lt"/>
              </a:rPr>
              <a:t> behandeling geïndiceerd die overgaat in een </a:t>
            </a:r>
            <a:r>
              <a:rPr lang="nl-NL" sz="2800" dirty="0" err="1">
                <a:latin typeface="Arial"/>
                <a:ea typeface="+mn-lt"/>
                <a:cs typeface="+mn-lt"/>
              </a:rPr>
              <a:t>tijdcontingente</a:t>
            </a:r>
            <a:r>
              <a:rPr lang="nl-NL" sz="2800" dirty="0">
                <a:latin typeface="Arial"/>
                <a:ea typeface="+mn-lt"/>
                <a:cs typeface="+mn-lt"/>
              </a:rPr>
              <a:t> behandeling bij langer bestaande klachten (≥ zes maanden na het initiële moment); in feite het stadium van chronische pijn.</a:t>
            </a:r>
          </a:p>
          <a:p>
            <a:endParaRPr lang="nl-NL" sz="2800" dirty="0">
              <a:latin typeface="Arial"/>
              <a:cs typeface="Arial"/>
            </a:endParaRPr>
          </a:p>
          <a:p>
            <a:endParaRPr lang="nl-NL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69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4FD2A-421E-5A44-E5E8-FAEB63A5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32" y="1384969"/>
            <a:ext cx="11258884" cy="118757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00"/>
                </a:solidFill>
                <a:latin typeface="Grandview Display"/>
              </a:rPr>
              <a:t>Webinar </a:t>
            </a:r>
            <a:r>
              <a:rPr lang="nl-NL" dirty="0">
                <a:solidFill>
                  <a:srgbClr val="000000"/>
                </a:solidFill>
                <a:ea typeface="+mj-lt"/>
                <a:cs typeface="+mj-lt"/>
              </a:rPr>
              <a:t>CRPS – pijnrevalidatie bij CRPS – Loes Swaan</a:t>
            </a:r>
            <a:endParaRPr lang="nl-NL" dirty="0"/>
          </a:p>
        </p:txBody>
      </p:sp>
      <p:pic>
        <p:nvPicPr>
          <p:cNvPr id="7" name="Tijdelijke aanduiding voor inhoud 6" descr="Afbeelding met kleding, persoon, meubels, tafel&#10;&#10;Automatisch gegenereerde beschrijving">
            <a:extLst>
              <a:ext uri="{FF2B5EF4-FFF2-40B4-BE49-F238E27FC236}">
                <a16:creationId xmlns:a16="http://schemas.microsoft.com/office/drawing/2014/main" id="{BE96BB0C-EE13-4006-BE9A-D5CD94262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104" y="2560158"/>
            <a:ext cx="7432842" cy="3674788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AB5C88-FDD7-FC92-D864-3C094B59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56E7-3CA0-4FEB-9AC6-B215EDFBC7AA}" type="datetime1">
              <a:t>11/20/2024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585FA3-96BC-D290-7A8C-7AD6B6D1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962D26-C269-CE29-078E-964B8CB2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58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919EA-2D8D-94A1-AD43-D634EA9B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622" y="341490"/>
            <a:ext cx="9093200" cy="1145237"/>
          </a:xfrm>
        </p:spPr>
        <p:txBody>
          <a:bodyPr/>
          <a:lstStyle/>
          <a:p>
            <a:r>
              <a:rPr lang="nl-NL" sz="2800" dirty="0">
                <a:ea typeface="+mj-lt"/>
                <a:cs typeface="+mj-lt"/>
              </a:rPr>
              <a:t>Omdat de ernst van de klachten kan variëren, moet de behandeling individueel worden aangepast.</a:t>
            </a:r>
            <a:endParaRPr lang="nl-NL" dirty="0">
              <a:ea typeface="+mj-lt"/>
              <a:cs typeface="+mj-lt"/>
            </a:endParaRPr>
          </a:p>
        </p:txBody>
      </p:sp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D58008A1-EA93-7185-D15F-42AE4BE1A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784" y="1501070"/>
            <a:ext cx="8839541" cy="4972226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CBF21EF-2ED2-CC07-CB99-9232156DA43A}"/>
              </a:ext>
            </a:extLst>
          </p:cNvPr>
          <p:cNvSpPr txBox="1"/>
          <p:nvPr/>
        </p:nvSpPr>
        <p:spPr>
          <a:xfrm>
            <a:off x="999067" y="364067"/>
            <a:ext cx="62709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176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B90B6-0AC7-1ED1-4AA1-30B92E86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144982"/>
            <a:ext cx="6018649" cy="1186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Disclaimer, Evidence based practice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FED332-C8C1-1F84-C8FD-370A982A718A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FMS </a:t>
            </a:r>
            <a:r>
              <a:rPr lang="en-US" sz="2400" err="1">
                <a:latin typeface="Arial"/>
                <a:cs typeface="Arial"/>
              </a:rPr>
              <a:t>richtlijn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uit</a:t>
            </a:r>
            <a:r>
              <a:rPr lang="en-US" sz="2400" dirty="0">
                <a:latin typeface="Arial"/>
                <a:cs typeface="Arial"/>
              </a:rPr>
              <a:t> 2021​</a:t>
            </a:r>
            <a:endParaRPr lang="nl-NL" sz="240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Het </a:t>
            </a:r>
            <a:r>
              <a:rPr lang="en-US" sz="2400" err="1">
                <a:latin typeface="Arial"/>
                <a:cs typeface="Arial"/>
              </a:rPr>
              <a:t>initiatief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voor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deze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richtlijn</a:t>
            </a:r>
            <a:r>
              <a:rPr lang="en-US" sz="2400" dirty="0">
                <a:latin typeface="Arial"/>
                <a:cs typeface="Arial"/>
              </a:rPr>
              <a:t> is </a:t>
            </a:r>
            <a:r>
              <a:rPr lang="en-US" sz="2400" err="1">
                <a:latin typeface="Arial"/>
                <a:cs typeface="Arial"/>
              </a:rPr>
              <a:t>afkomstig</a:t>
            </a:r>
            <a:r>
              <a:rPr lang="en-US" sz="2400" dirty="0">
                <a:latin typeface="Arial"/>
                <a:cs typeface="Arial"/>
              </a:rPr>
              <a:t> van de </a:t>
            </a:r>
            <a:r>
              <a:rPr lang="en-US" sz="2400" err="1">
                <a:latin typeface="Arial"/>
                <a:cs typeface="Arial"/>
              </a:rPr>
              <a:t>Nederlandse</a:t>
            </a:r>
            <a:r>
              <a:rPr lang="en-US" sz="2400" dirty="0">
                <a:latin typeface="Arial"/>
                <a:cs typeface="Arial"/>
              </a:rPr>
              <a:t> Vereniging </a:t>
            </a:r>
            <a:r>
              <a:rPr lang="en-US" sz="2400" err="1">
                <a:latin typeface="Arial"/>
                <a:cs typeface="Arial"/>
              </a:rPr>
              <a:t>voor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Anesthesiologie</a:t>
            </a:r>
            <a:r>
              <a:rPr lang="en-US" sz="2400" dirty="0">
                <a:latin typeface="Arial"/>
                <a:cs typeface="Arial"/>
              </a:rPr>
              <a:t> (NVA) </a:t>
            </a:r>
            <a:r>
              <a:rPr lang="en-US" sz="2400" err="1">
                <a:latin typeface="Arial"/>
                <a:cs typeface="Arial"/>
              </a:rPr>
              <a:t>en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Nederlandse</a:t>
            </a:r>
            <a:r>
              <a:rPr lang="en-US" sz="2400" dirty="0">
                <a:latin typeface="Arial"/>
                <a:cs typeface="Arial"/>
              </a:rPr>
              <a:t> Vereniging van </a:t>
            </a:r>
            <a:r>
              <a:rPr lang="en-US" sz="2400" err="1">
                <a:latin typeface="Arial"/>
                <a:cs typeface="Arial"/>
              </a:rPr>
              <a:t>Revalidatieartsen</a:t>
            </a:r>
            <a:r>
              <a:rPr lang="en-US" sz="2400" dirty="0">
                <a:latin typeface="Arial"/>
                <a:cs typeface="Arial"/>
              </a:rPr>
              <a:t> (NVR)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err="1">
                <a:latin typeface="Arial"/>
                <a:cs typeface="Arial"/>
              </a:rPr>
              <a:t>Enkele</a:t>
            </a:r>
            <a:r>
              <a:rPr lang="en-US" sz="2400" dirty="0">
                <a:latin typeface="Arial"/>
                <a:cs typeface="Arial"/>
              </a:rPr>
              <a:t> modules nu in </a:t>
            </a:r>
            <a:r>
              <a:rPr lang="en-US" sz="2400" err="1">
                <a:latin typeface="Arial"/>
                <a:cs typeface="Arial"/>
              </a:rPr>
              <a:t>autorisatiefase</a:t>
            </a:r>
            <a:r>
              <a:rPr lang="en-US" sz="2400" dirty="0">
                <a:latin typeface="Arial"/>
                <a:cs typeface="Arial"/>
              </a:rPr>
              <a:t> </a:t>
            </a:r>
          </a:p>
        </p:txBody>
      </p:sp>
      <p:pic>
        <p:nvPicPr>
          <p:cNvPr id="5" name="Tijdelijke aanduiding voor inhoud 3" descr="Afbeelding met tekst, logo, Graphics, schermopname&#10;&#10;Automatisch gegenereerde beschrijving">
            <a:extLst>
              <a:ext uri="{FF2B5EF4-FFF2-40B4-BE49-F238E27FC236}">
                <a16:creationId xmlns:a16="http://schemas.microsoft.com/office/drawing/2014/main" id="{06C41F59-E8B4-97CD-2237-FC0F30DA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891490"/>
            <a:ext cx="5628018" cy="28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032A6-3614-9F55-C217-A762F028E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303283"/>
            <a:ext cx="10363200" cy="463854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nl-NL" sz="2600" dirty="0">
              <a:latin typeface="Arial"/>
              <a:ea typeface="+mn-lt"/>
              <a:cs typeface="+mn-lt"/>
            </a:endParaRPr>
          </a:p>
          <a:p>
            <a:r>
              <a:rPr lang="nl-NL" sz="2600" dirty="0">
                <a:latin typeface="Arial"/>
                <a:ea typeface="+mn-lt"/>
                <a:cs typeface="+mn-lt"/>
              </a:rPr>
              <a:t>Functioneel herstel staat centraal </a:t>
            </a:r>
          </a:p>
          <a:p>
            <a:r>
              <a:rPr lang="nl-NL" sz="2600" dirty="0">
                <a:latin typeface="Arial"/>
                <a:ea typeface="+mn-lt"/>
                <a:cs typeface="+mn-lt"/>
              </a:rPr>
              <a:t>Normaal bewegingspatroon gehele keten </a:t>
            </a:r>
          </a:p>
          <a:p>
            <a:r>
              <a:rPr lang="nl-NL" sz="2600" dirty="0">
                <a:latin typeface="Arial"/>
                <a:ea typeface="+mn-lt"/>
                <a:cs typeface="+mn-lt"/>
              </a:rPr>
              <a:t>Herstel van mobiliteit/kracht en belastbaarheid </a:t>
            </a:r>
          </a:p>
          <a:p>
            <a:r>
              <a:rPr lang="nl-NL" sz="2600" dirty="0">
                <a:latin typeface="Arial"/>
                <a:ea typeface="+mn-lt"/>
                <a:cs typeface="+mn-lt"/>
              </a:rPr>
              <a:t>Normaliseren sensibiliteit; bij </a:t>
            </a:r>
            <a:r>
              <a:rPr lang="nl-NL" sz="2600" dirty="0" err="1">
                <a:latin typeface="Arial"/>
                <a:ea typeface="+mn-lt"/>
                <a:cs typeface="+mn-lt"/>
              </a:rPr>
              <a:t>allodynie</a:t>
            </a:r>
            <a:r>
              <a:rPr lang="nl-NL" sz="2600" dirty="0">
                <a:latin typeface="Arial"/>
                <a:ea typeface="+mn-lt"/>
                <a:cs typeface="+mn-lt"/>
              </a:rPr>
              <a:t>: zie ook richtlijn pijn, hoofdstuk SSR (</a:t>
            </a:r>
            <a:r>
              <a:rPr lang="nl-NL" sz="2600" dirty="0" err="1">
                <a:latin typeface="Arial"/>
                <a:ea typeface="+mn-lt"/>
                <a:cs typeface="+mn-lt"/>
              </a:rPr>
              <a:t>SomatoSensore</a:t>
            </a:r>
            <a:r>
              <a:rPr lang="nl-NL" sz="2600" dirty="0">
                <a:latin typeface="Arial"/>
                <a:ea typeface="+mn-lt"/>
                <a:cs typeface="+mn-lt"/>
              </a:rPr>
              <a:t> Revalidatie) </a:t>
            </a:r>
          </a:p>
          <a:p>
            <a:r>
              <a:rPr lang="nl-NL" sz="2600" dirty="0">
                <a:latin typeface="Arial"/>
                <a:ea typeface="+mn-lt"/>
                <a:cs typeface="+mn-lt"/>
              </a:rPr>
              <a:t>Oedeemmanagement: zie richtlijn oedeem </a:t>
            </a:r>
          </a:p>
          <a:p>
            <a:r>
              <a:rPr lang="nl-NL" sz="2600" dirty="0">
                <a:latin typeface="Arial"/>
                <a:ea typeface="+mn-lt"/>
                <a:cs typeface="+mn-lt"/>
              </a:rPr>
              <a:t>Pijnvermindering, voorkomen sensitisatie, medicatie indien nodig. Laagdrempelig verwijzen naar pijnpoli voor medebeoordeling</a:t>
            </a:r>
            <a:endParaRPr lang="nl-NL" sz="2600">
              <a:latin typeface="Arial"/>
              <a:cs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4AE6F20-7DDC-014E-08D6-FF5C018A9262}"/>
              </a:ext>
            </a:extLst>
          </p:cNvPr>
          <p:cNvSpPr txBox="1"/>
          <p:nvPr/>
        </p:nvSpPr>
        <p:spPr>
          <a:xfrm>
            <a:off x="2889956" y="660400"/>
            <a:ext cx="75833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>
                <a:latin typeface="Arial"/>
              </a:rPr>
              <a:t>Doelen/aandachtspunten behandeling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42228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DD4753-771D-AE0C-DA31-509A9EE9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21" y="1373838"/>
            <a:ext cx="6016978" cy="26065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2400" dirty="0">
                <a:latin typeface="Arial"/>
                <a:ea typeface="+mn-lt"/>
                <a:cs typeface="+mn-lt"/>
              </a:rPr>
              <a:t>Vanuit de FMS-richtlijn is men van mening dat gedoseerd bewegen de sleutel tot herstel is bij CRPS-I, daarom is absolute immobilisatie niet geïndiceerd. </a:t>
            </a:r>
          </a:p>
          <a:p>
            <a:r>
              <a:rPr lang="nl-NL" sz="2400" dirty="0">
                <a:latin typeface="Arial"/>
                <a:ea typeface="+mn-lt"/>
                <a:cs typeface="+mn-lt"/>
              </a:rPr>
              <a:t>Op indicatie kan spalktherapie ingeschakeld worden ter functionele ondersteuning, met als doel klachtenreductie en het verminderen van de klinische symptomen</a:t>
            </a:r>
            <a:endParaRPr lang="nl-NL" sz="2400">
              <a:latin typeface="Arial"/>
              <a:cs typeface="Arial"/>
            </a:endParaRPr>
          </a:p>
        </p:txBody>
      </p:sp>
      <p:pic>
        <p:nvPicPr>
          <p:cNvPr id="4" name="Afbeelding 3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AE463B1D-2D7B-34CD-F3B0-87921D01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678" y="810870"/>
            <a:ext cx="3909131" cy="5229578"/>
          </a:xfrm>
          <a:prstGeom prst="rect">
            <a:avLst/>
          </a:prstGeom>
        </p:spPr>
      </p:pic>
      <p:pic>
        <p:nvPicPr>
          <p:cNvPr id="5" name="Afbeelding 4" descr="Afbeelding met tekst, schoeisel, schermopname, persoon&#10;&#10;Automatisch gegenereerde beschrijving">
            <a:extLst>
              <a:ext uri="{FF2B5EF4-FFF2-40B4-BE49-F238E27FC236}">
                <a16:creationId xmlns:a16="http://schemas.microsoft.com/office/drawing/2014/main" id="{6D3AB836-4240-9973-ABAE-D621D7E78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81" y="811611"/>
            <a:ext cx="5182621" cy="50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D5DB-5FA6-24C6-A78B-C2A61028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latin typeface="Arial"/>
                <a:cs typeface="Arial"/>
              </a:rPr>
              <a:t>Patientinformatie</a:t>
            </a:r>
            <a:r>
              <a:rPr lang="nl-NL" dirty="0">
                <a:latin typeface="Arial"/>
                <a:cs typeface="Arial"/>
              </a:rPr>
              <a:t> CRPS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9D913-EB0C-BE23-8191-7B3E407A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ea typeface="+mn-lt"/>
                <a:cs typeface="+mn-lt"/>
              </a:rPr>
              <a:t>Eigen website?</a:t>
            </a:r>
          </a:p>
          <a:p>
            <a:endParaRPr lang="nl-NL" dirty="0">
              <a:latin typeface="Arial"/>
              <a:ea typeface="+mn-lt"/>
              <a:cs typeface="+mn-lt"/>
            </a:endParaRPr>
          </a:p>
          <a:p>
            <a:r>
              <a:rPr lang="nl-NL" dirty="0">
                <a:latin typeface="Arial"/>
                <a:ea typeface="+mn-lt"/>
                <a:cs typeface="+mn-lt"/>
              </a:rPr>
              <a:t>https://hpc.nl/behandelrichtlijnen/</a:t>
            </a:r>
          </a:p>
          <a:p>
            <a:endParaRPr lang="nl-NL" dirty="0">
              <a:latin typeface="Arial"/>
              <a:ea typeface="+mn-lt"/>
              <a:cs typeface="+mn-lt"/>
            </a:endParaRPr>
          </a:p>
          <a:p>
            <a:r>
              <a:rPr lang="nl-NL" dirty="0">
                <a:latin typeface="Arial"/>
                <a:ea typeface="+mn-lt"/>
                <a:cs typeface="+mn-lt"/>
              </a:rPr>
              <a:t>https://crps-vereniging.nl/</a:t>
            </a:r>
            <a:endParaRPr lang="nl-NL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17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59297-9874-9E31-5F5C-EC8AC3F4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latin typeface="Arial"/>
                <a:cs typeface="Arial"/>
              </a:rPr>
              <a:t>Samen</a:t>
            </a:r>
            <a:r>
              <a:rPr lang="nl-NL" dirty="0">
                <a:latin typeface="Arial"/>
                <a:cs typeface="Arial"/>
              </a:rPr>
              <a:t>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AEA31F-0FDA-0F6C-4804-0F656CEDE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>
                <a:latin typeface="Arial"/>
                <a:ea typeface="+mn-lt"/>
                <a:cs typeface="+mn-lt"/>
              </a:rPr>
              <a:t>In  een interdisciplinair team</a:t>
            </a:r>
          </a:p>
          <a:p>
            <a:endParaRPr lang="nl-NL" dirty="0">
              <a:latin typeface="Arial"/>
              <a:ea typeface="+mn-lt"/>
              <a:cs typeface="+mn-lt"/>
            </a:endParaRPr>
          </a:p>
          <a:p>
            <a:r>
              <a:rPr lang="nl-NL" dirty="0">
                <a:latin typeface="Arial"/>
                <a:ea typeface="+mn-lt"/>
                <a:cs typeface="+mn-lt"/>
              </a:rPr>
              <a:t>Medebehandeling met pijnpoli</a:t>
            </a:r>
          </a:p>
          <a:p>
            <a:endParaRPr lang="nl-NL" dirty="0">
              <a:latin typeface="Arial"/>
              <a:ea typeface="+mn-lt"/>
              <a:cs typeface="+mn-lt"/>
            </a:endParaRPr>
          </a:p>
          <a:p>
            <a:r>
              <a:rPr lang="nl-NL" dirty="0">
                <a:latin typeface="Arial"/>
                <a:cs typeface="Arial"/>
              </a:rPr>
              <a:t>Diagnose per </a:t>
            </a:r>
            <a:r>
              <a:rPr lang="nl-NL" err="1">
                <a:latin typeface="Arial"/>
                <a:cs typeface="Arial"/>
              </a:rPr>
              <a:t>exclusionem</a:t>
            </a:r>
            <a:endParaRPr lang="nl-NL">
              <a:latin typeface="Arial"/>
              <a:cs typeface="Arial"/>
            </a:endParaRP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  <a:p>
            <a:r>
              <a:rPr lang="nl-NL" dirty="0">
                <a:latin typeface="Arial"/>
                <a:cs typeface="Arial"/>
              </a:rPr>
              <a:t>Vaak samenwerking met chirurgen en reumatologen</a:t>
            </a:r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pic>
        <p:nvPicPr>
          <p:cNvPr id="4" name="Afbeelding 3" descr="Afbeelding met persoon, Dans, hand, overdekt&#10;&#10;Automatisch gegenereerde beschrijving">
            <a:extLst>
              <a:ext uri="{FF2B5EF4-FFF2-40B4-BE49-F238E27FC236}">
                <a16:creationId xmlns:a16="http://schemas.microsoft.com/office/drawing/2014/main" id="{D938B14D-74AF-D3D0-A959-4B133A10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7" y="365938"/>
            <a:ext cx="6096000" cy="32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1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DACED8-ECAE-FF37-F9BD-AE8080C3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188" y="3013698"/>
            <a:ext cx="3398254" cy="280781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nl-NL" sz="2800" dirty="0">
              <a:latin typeface="Arial"/>
              <a:cs typeface="Arial"/>
            </a:endParaRPr>
          </a:p>
          <a:p>
            <a:endParaRPr lang="nl-NL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sz="2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2800" dirty="0">
                <a:latin typeface="Arial"/>
                <a:cs typeface="Arial"/>
              </a:rPr>
              <a:t>   Vragen?</a:t>
            </a:r>
            <a:endParaRPr lang="nl-NL" dirty="0"/>
          </a:p>
          <a:p>
            <a:endParaRPr lang="nl-NL" sz="28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2800" dirty="0">
                <a:latin typeface="Arial"/>
                <a:cs typeface="Arial"/>
                <a:hlinkClick r:id="rId2"/>
              </a:rPr>
              <a:t>avanloon@hpc.nl</a:t>
            </a:r>
            <a:endParaRPr lang="nl-NL" sz="2800" dirty="0">
              <a:latin typeface="Arial"/>
              <a:cs typeface="Arial"/>
            </a:endParaRPr>
          </a:p>
          <a:p>
            <a:endParaRPr lang="nl-NL" sz="2800" dirty="0">
              <a:latin typeface="Arial"/>
              <a:cs typeface="Arial"/>
            </a:endParaRPr>
          </a:p>
        </p:txBody>
      </p:sp>
      <p:pic>
        <p:nvPicPr>
          <p:cNvPr id="4" name="Afbeelding 3" descr="Afbeelding met tekst, Lettertype&#10;&#10;Automatisch gegenereerde beschrijving">
            <a:extLst>
              <a:ext uri="{FF2B5EF4-FFF2-40B4-BE49-F238E27FC236}">
                <a16:creationId xmlns:a16="http://schemas.microsoft.com/office/drawing/2014/main" id="{E459DA1E-EF0D-898D-B944-739DD5B02A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622" t="24535" r="2622" b="-24535"/>
          <a:stretch/>
        </p:blipFill>
        <p:spPr>
          <a:xfrm>
            <a:off x="4657550" y="815614"/>
            <a:ext cx="3568351" cy="35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53A78-9CEA-46A1-6454-086895E5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076" y="146676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 dirty="0">
                <a:latin typeface="Arial"/>
                <a:cs typeface="Arial"/>
              </a:rPr>
              <a:t>Synoniemen</a:t>
            </a:r>
            <a:r>
              <a:rPr lang="nl-NL" sz="4800" dirty="0"/>
              <a:t> CRPS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82EC2-FD10-2493-6A3E-BA89AAB7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>
                <a:latin typeface="Arial"/>
                <a:ea typeface="+mn-lt"/>
                <a:cs typeface="+mn-lt"/>
              </a:rPr>
              <a:t>Reflex Sympathische Dystrofie (RSD)</a:t>
            </a:r>
          </a:p>
          <a:p>
            <a:pPr>
              <a:spcBef>
                <a:spcPct val="20000"/>
              </a:spcBef>
            </a:pPr>
            <a:r>
              <a:rPr lang="nl-NL" err="1">
                <a:latin typeface="Arial"/>
                <a:ea typeface="+mn-lt"/>
                <a:cs typeface="Arial"/>
              </a:rPr>
              <a:t>Südeckse</a:t>
            </a:r>
            <a:r>
              <a:rPr lang="nl-NL" dirty="0">
                <a:latin typeface="Arial"/>
                <a:ea typeface="+mn-lt"/>
                <a:cs typeface="Arial"/>
              </a:rPr>
              <a:t> dystrofie</a:t>
            </a:r>
            <a:endParaRPr lang="en-US">
              <a:latin typeface="Arial"/>
              <a:ea typeface="+mn-lt"/>
              <a:cs typeface="Arial"/>
            </a:endParaRPr>
          </a:p>
          <a:p>
            <a:pPr>
              <a:spcBef>
                <a:spcPct val="20000"/>
              </a:spcBef>
            </a:pPr>
            <a:r>
              <a:rPr lang="nl-NL" err="1">
                <a:latin typeface="Arial"/>
                <a:ea typeface="+mn-lt"/>
                <a:cs typeface="Arial"/>
              </a:rPr>
              <a:t>Sympatische</a:t>
            </a:r>
            <a:r>
              <a:rPr lang="nl-NL" dirty="0">
                <a:latin typeface="Arial"/>
                <a:ea typeface="+mn-lt"/>
                <a:cs typeface="Arial"/>
              </a:rPr>
              <a:t> reflexdystrofie</a:t>
            </a:r>
            <a:endParaRPr lang="en-US">
              <a:latin typeface="Arial"/>
              <a:ea typeface="+mn-lt"/>
              <a:cs typeface="Arial"/>
            </a:endParaRPr>
          </a:p>
          <a:p>
            <a:pPr>
              <a:spcBef>
                <a:spcPct val="20000"/>
              </a:spcBef>
            </a:pPr>
            <a:r>
              <a:rPr lang="nl-NL" dirty="0">
                <a:latin typeface="Arial"/>
                <a:ea typeface="+mn-lt"/>
                <a:cs typeface="Arial"/>
              </a:rPr>
              <a:t>Post-traumatische dystrofie (PTD)</a:t>
            </a:r>
          </a:p>
          <a:p>
            <a:pPr>
              <a:spcBef>
                <a:spcPct val="20000"/>
              </a:spcBef>
            </a:pPr>
            <a:r>
              <a:rPr lang="nl-NL" err="1">
                <a:latin typeface="Arial"/>
                <a:ea typeface="+mn-lt"/>
                <a:cs typeface="Arial"/>
              </a:rPr>
              <a:t>Algo</a:t>
            </a:r>
            <a:r>
              <a:rPr lang="nl-NL" dirty="0">
                <a:latin typeface="Arial"/>
                <a:ea typeface="+mn-lt"/>
                <a:cs typeface="Arial"/>
              </a:rPr>
              <a:t>-neurodystrofie</a:t>
            </a:r>
          </a:p>
          <a:p>
            <a:pPr>
              <a:spcBef>
                <a:spcPct val="20000"/>
              </a:spcBef>
            </a:pPr>
            <a:r>
              <a:rPr lang="nl-NL" err="1">
                <a:latin typeface="Arial"/>
                <a:ea typeface="+mn-lt"/>
                <a:cs typeface="Arial"/>
              </a:rPr>
              <a:t>Sympatheticaly-maintained</a:t>
            </a:r>
            <a:r>
              <a:rPr lang="nl-NL" dirty="0">
                <a:latin typeface="Arial"/>
                <a:ea typeface="+mn-lt"/>
                <a:cs typeface="Arial"/>
              </a:rPr>
              <a:t> </a:t>
            </a:r>
            <a:r>
              <a:rPr lang="nl-NL" err="1">
                <a:latin typeface="Arial"/>
                <a:ea typeface="+mn-lt"/>
                <a:cs typeface="Arial"/>
              </a:rPr>
              <a:t>pain</a:t>
            </a:r>
            <a:r>
              <a:rPr lang="nl-NL" dirty="0">
                <a:latin typeface="Arial"/>
                <a:ea typeface="+mn-lt"/>
                <a:cs typeface="Arial"/>
              </a:rPr>
              <a:t> </a:t>
            </a:r>
            <a:r>
              <a:rPr lang="nl-NL" err="1">
                <a:latin typeface="Arial"/>
                <a:ea typeface="+mn-lt"/>
                <a:cs typeface="Arial"/>
              </a:rPr>
              <a:t>syndrome</a:t>
            </a:r>
            <a:r>
              <a:rPr lang="nl-NL" dirty="0">
                <a:latin typeface="Arial"/>
                <a:ea typeface="+mn-lt"/>
                <a:cs typeface="Arial"/>
              </a:rPr>
              <a:t> (SPMS)</a:t>
            </a:r>
            <a:endParaRPr lang="nl-NL">
              <a:latin typeface="Arial"/>
              <a:cs typeface="Arial"/>
            </a:endParaRPr>
          </a:p>
          <a:p>
            <a:r>
              <a:rPr lang="nl-NL" err="1">
                <a:latin typeface="Arial"/>
                <a:ea typeface="+mn-lt"/>
                <a:cs typeface="+mn-lt"/>
              </a:rPr>
              <a:t>Transiënte</a:t>
            </a:r>
            <a:r>
              <a:rPr lang="nl-NL" dirty="0">
                <a:latin typeface="Arial"/>
                <a:ea typeface="+mn-lt"/>
                <a:cs typeface="+mn-lt"/>
              </a:rPr>
              <a:t> Osteoporose</a:t>
            </a:r>
            <a:endParaRPr lang="nl-NL"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Tegenwoordig: CRPS: Complex Regionaal Pijn Syndroom</a:t>
            </a:r>
          </a:p>
          <a:p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99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7DFD3-B9F8-2FFA-B219-9F47D8C6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631" y="261793"/>
            <a:ext cx="9942716" cy="905369"/>
          </a:xfrm>
        </p:spPr>
        <p:txBody>
          <a:bodyPr anchor="ctr">
            <a:normAutofit/>
          </a:bodyPr>
          <a:lstStyle/>
          <a:p>
            <a:r>
              <a:rPr lang="nl-NL" sz="4800" dirty="0">
                <a:latin typeface="Arial"/>
                <a:cs typeface="Arial"/>
              </a:rPr>
              <a:t>Definitie CRPS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22C918-41BC-2C16-A637-1F46A77B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086189"/>
            <a:ext cx="9941319" cy="40559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2200" dirty="0">
                <a:latin typeface="Arial"/>
                <a:ea typeface="+mn-lt"/>
                <a:cs typeface="+mn-lt"/>
              </a:rPr>
              <a:t>Syndroom gekarakteriseerd door continuerende (spontane en/of uitgelokte) regionale pijn die schijnbaar disproportioneel is in duur of ernst in vergelijking met het normale pijnbeloop na trauma of andere laesie. </a:t>
            </a:r>
          </a:p>
          <a:p>
            <a:r>
              <a:rPr lang="nl-NL" sz="2200" dirty="0">
                <a:latin typeface="Arial"/>
                <a:ea typeface="+mn-lt"/>
                <a:cs typeface="+mn-lt"/>
              </a:rPr>
              <a:t>De pijn is regionaal (niet beperkt tot het innervatiegebied van een specifieke zenuw of </a:t>
            </a:r>
            <a:r>
              <a:rPr lang="nl-NL" sz="2200" dirty="0" err="1">
                <a:latin typeface="Arial"/>
                <a:ea typeface="+mn-lt"/>
                <a:cs typeface="+mn-lt"/>
              </a:rPr>
              <a:t>dermatoom</a:t>
            </a:r>
            <a:r>
              <a:rPr lang="nl-NL" sz="2200" dirty="0">
                <a:latin typeface="Arial"/>
                <a:ea typeface="+mn-lt"/>
                <a:cs typeface="+mn-lt"/>
              </a:rPr>
              <a:t>) met doorgaans distaal aanwezige abnormale sensorische, </a:t>
            </a:r>
            <a:r>
              <a:rPr lang="nl-NL" sz="2200" dirty="0" err="1">
                <a:latin typeface="Arial"/>
                <a:ea typeface="+mn-lt"/>
                <a:cs typeface="+mn-lt"/>
              </a:rPr>
              <a:t>motore</a:t>
            </a:r>
            <a:r>
              <a:rPr lang="nl-NL" sz="2200" dirty="0">
                <a:latin typeface="Arial"/>
                <a:ea typeface="+mn-lt"/>
                <a:cs typeface="+mn-lt"/>
              </a:rPr>
              <a:t>, </a:t>
            </a:r>
            <a:r>
              <a:rPr lang="nl-NL" sz="2200" dirty="0" err="1">
                <a:latin typeface="Arial"/>
                <a:ea typeface="+mn-lt"/>
                <a:cs typeface="+mn-lt"/>
              </a:rPr>
              <a:t>sudomotore</a:t>
            </a:r>
            <a:r>
              <a:rPr lang="nl-NL" sz="2200" dirty="0">
                <a:latin typeface="Arial"/>
                <a:ea typeface="+mn-lt"/>
                <a:cs typeface="+mn-lt"/>
              </a:rPr>
              <a:t> </a:t>
            </a:r>
            <a:r>
              <a:rPr lang="nl-NL" sz="2200" dirty="0" err="1">
                <a:latin typeface="Arial"/>
                <a:ea typeface="+mn-lt"/>
                <a:cs typeface="+mn-lt"/>
              </a:rPr>
              <a:t>vasomotore</a:t>
            </a:r>
            <a:r>
              <a:rPr lang="nl-NL" sz="2200" dirty="0">
                <a:latin typeface="Arial"/>
                <a:ea typeface="+mn-lt"/>
                <a:cs typeface="+mn-lt"/>
              </a:rPr>
              <a:t>/</a:t>
            </a:r>
            <a:r>
              <a:rPr lang="nl-NL" sz="2200" dirty="0" err="1">
                <a:latin typeface="Arial"/>
                <a:ea typeface="+mn-lt"/>
                <a:cs typeface="+mn-lt"/>
              </a:rPr>
              <a:t>oedemateuze</a:t>
            </a:r>
            <a:r>
              <a:rPr lang="nl-NL" sz="2200" dirty="0">
                <a:latin typeface="Arial"/>
                <a:ea typeface="+mn-lt"/>
                <a:cs typeface="+mn-lt"/>
              </a:rPr>
              <a:t> en/of trofische verschijnselen. </a:t>
            </a:r>
          </a:p>
          <a:p>
            <a:r>
              <a:rPr lang="nl-NL" sz="2200" dirty="0">
                <a:latin typeface="Arial"/>
                <a:ea typeface="+mn-lt"/>
                <a:cs typeface="+mn-lt"/>
              </a:rPr>
              <a:t>De progressie van het syndroom over de tijd is variabel. </a:t>
            </a:r>
          </a:p>
          <a:p>
            <a:r>
              <a:rPr lang="nl-NL" sz="2200" dirty="0">
                <a:latin typeface="Arial"/>
                <a:ea typeface="+mn-lt"/>
                <a:cs typeface="+mn-lt"/>
              </a:rPr>
              <a:t>CRPS-I kan ontstaan na iedere vorm van trauma, in het bijzonder een fractuur of weke delen laesie.</a:t>
            </a:r>
          </a:p>
          <a:p>
            <a:r>
              <a:rPr lang="nl-NL" sz="2200" dirty="0">
                <a:latin typeface="Arial"/>
                <a:ea typeface="+mn-lt"/>
                <a:cs typeface="+mn-lt"/>
              </a:rPr>
              <a:t> CRPS-II ontstaat na beschadiging van een zenuw.</a:t>
            </a:r>
            <a:endParaRPr lang="nl-NL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70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B4EA3-3236-6B1A-A12E-DC3D98A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 dirty="0">
                <a:latin typeface="Arial"/>
                <a:cs typeface="Arial"/>
              </a:rPr>
              <a:t>Pathofysiologie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658072-74A9-C2B8-90E4-0B8F7AE2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213189"/>
            <a:ext cx="10872652" cy="34915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nl-NL" dirty="0">
              <a:latin typeface="Arial"/>
              <a:cs typeface="Segoe UI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Segoe UI"/>
              </a:rPr>
              <a:t>Geen eenduidig pathofysiologisch mechanisme.</a:t>
            </a:r>
          </a:p>
          <a:p>
            <a:pPr marL="0" indent="0">
              <a:buNone/>
            </a:pPr>
            <a:endParaRPr lang="nl-NL" sz="2400" dirty="0">
              <a:latin typeface="Arial"/>
              <a:cs typeface="Segoe UI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Segoe UI"/>
              </a:rPr>
              <a:t>3 biologische </a:t>
            </a:r>
            <a:r>
              <a:rPr lang="nl-NL" sz="2400" err="1">
                <a:latin typeface="Arial"/>
                <a:cs typeface="Segoe UI"/>
              </a:rPr>
              <a:t>pathways</a:t>
            </a:r>
            <a:r>
              <a:rPr lang="nl-NL" sz="2400" dirty="0">
                <a:latin typeface="Arial"/>
                <a:cs typeface="Segoe UI"/>
              </a:rPr>
              <a:t>: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nl-NL" sz="2400" dirty="0">
                <a:latin typeface="Arial"/>
                <a:cs typeface="Segoe UI"/>
              </a:rPr>
              <a:t>1. Abnormale inflammatoire mechanisme;</a:t>
            </a:r>
            <a:endParaRPr lang="en-US" sz="2400">
              <a:latin typeface="Arial"/>
              <a:cs typeface="Segoe UI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nl-NL" sz="2400" dirty="0">
                <a:latin typeface="Arial"/>
                <a:cs typeface="Segoe UI"/>
              </a:rPr>
              <a:t>2. </a:t>
            </a:r>
            <a:r>
              <a:rPr lang="nl-NL" sz="2400" err="1">
                <a:latin typeface="Arial"/>
                <a:cs typeface="Segoe UI"/>
              </a:rPr>
              <a:t>Vasomotore</a:t>
            </a:r>
            <a:r>
              <a:rPr lang="nl-NL" sz="2400" dirty="0">
                <a:latin typeface="Arial"/>
                <a:cs typeface="Segoe UI"/>
              </a:rPr>
              <a:t> dysfunctie; </a:t>
            </a:r>
            <a:endParaRPr lang="en-US" sz="2400">
              <a:latin typeface="Arial"/>
              <a:cs typeface="Segoe UI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nl-NL" sz="2400" dirty="0">
                <a:latin typeface="Arial"/>
                <a:cs typeface="Segoe UI"/>
              </a:rPr>
              <a:t>3. </a:t>
            </a:r>
            <a:r>
              <a:rPr lang="nl-NL" sz="2400" dirty="0" err="1">
                <a:latin typeface="Arial"/>
                <a:cs typeface="Segoe UI"/>
              </a:rPr>
              <a:t>Maladaptieve</a:t>
            </a:r>
            <a:r>
              <a:rPr lang="nl-NL" sz="2400" dirty="0">
                <a:latin typeface="Arial"/>
                <a:cs typeface="Segoe UI"/>
              </a:rPr>
              <a:t> neuroplasticiteit (</a:t>
            </a:r>
            <a:r>
              <a:rPr lang="nl-NL" sz="2400" dirty="0" err="1">
                <a:latin typeface="Arial"/>
                <a:cs typeface="Segoe UI"/>
              </a:rPr>
              <a:t>mn</a:t>
            </a:r>
            <a:r>
              <a:rPr lang="nl-NL" sz="2400" dirty="0">
                <a:latin typeface="Arial"/>
                <a:cs typeface="Segoe UI"/>
              </a:rPr>
              <a:t> chronische fase)</a:t>
            </a:r>
            <a:endParaRPr lang="en-US" sz="2400">
              <a:latin typeface="Arial"/>
              <a:cs typeface="Segoe UI"/>
            </a:endParaRPr>
          </a:p>
          <a:p>
            <a:pPr>
              <a:spcBef>
                <a:spcPct val="20000"/>
              </a:spcBef>
              <a:buFont typeface="Arial,Sans-Serif" panose="020B0604020202020204" pitchFamily="34" charset="0"/>
              <a:buChar char=" "/>
            </a:pPr>
            <a:endParaRPr lang="nl-NL" sz="2400" dirty="0">
              <a:latin typeface="Arial"/>
              <a:cs typeface="Arial"/>
            </a:endParaRPr>
          </a:p>
          <a:p>
            <a:pPr>
              <a:spcBef>
                <a:spcPct val="20000"/>
              </a:spcBef>
              <a:buFont typeface="Arial,Sans-Serif" panose="020B0604020202020204" pitchFamily="34" charset="0"/>
              <a:buChar char=" "/>
            </a:pPr>
            <a:r>
              <a:rPr lang="nl-NL" sz="2400" dirty="0">
                <a:latin typeface="Arial"/>
                <a:cs typeface="Arial"/>
              </a:rPr>
              <a:t>Daarom klinisch diagnostische criteria.  Aanbeveling: Boedapest criteria</a:t>
            </a:r>
          </a:p>
        </p:txBody>
      </p:sp>
    </p:spTree>
    <p:extLst>
      <p:ext uri="{BB962C8B-B14F-4D97-AF65-F5344CB8AC3E}">
        <p14:creationId xmlns:p14="http://schemas.microsoft.com/office/powerpoint/2010/main" val="318877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afel&#10;&#10;Automatisch gegenereerde beschrijving">
            <a:extLst>
              <a:ext uri="{FF2B5EF4-FFF2-40B4-BE49-F238E27FC236}">
                <a16:creationId xmlns:a16="http://schemas.microsoft.com/office/drawing/2014/main" id="{4E36F4AD-B52A-71B8-5659-E35A7C0E6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18" y="74362"/>
            <a:ext cx="11474992" cy="6704179"/>
          </a:xfrm>
        </p:spPr>
      </p:pic>
    </p:spTree>
    <p:extLst>
      <p:ext uri="{BB962C8B-B14F-4D97-AF65-F5344CB8AC3E}">
        <p14:creationId xmlns:p14="http://schemas.microsoft.com/office/powerpoint/2010/main" val="47741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9D8C5-48E2-E84A-D137-727ADDEA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941" y="96966"/>
            <a:ext cx="4705531" cy="5798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2800" dirty="0">
                <a:latin typeface="Calibri"/>
                <a:cs typeface="Calibri Light"/>
              </a:rPr>
              <a:t>CRPS </a:t>
            </a:r>
            <a:r>
              <a:rPr lang="nl-NL" sz="2800" err="1">
                <a:latin typeface="Calibri"/>
                <a:cs typeface="Calibri Light"/>
              </a:rPr>
              <a:t>Severity</a:t>
            </a:r>
            <a:r>
              <a:rPr lang="nl-NL" sz="2800" dirty="0">
                <a:latin typeface="Calibri"/>
                <a:cs typeface="Calibri Light"/>
              </a:rPr>
              <a:t> score</a:t>
            </a:r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6221858D-4D44-E059-C84A-B298CD6FE5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697" y="675736"/>
          <a:ext cx="10799446" cy="464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723">
                  <a:extLst>
                    <a:ext uri="{9D8B030D-6E8A-4147-A177-3AD203B41FA5}">
                      <a16:colId xmlns:a16="http://schemas.microsoft.com/office/drawing/2014/main" val="1651340863"/>
                    </a:ext>
                  </a:extLst>
                </a:gridCol>
                <a:gridCol w="5399723">
                  <a:extLst>
                    <a:ext uri="{9D8B030D-6E8A-4147-A177-3AD203B41FA5}">
                      <a16:colId xmlns:a16="http://schemas.microsoft.com/office/drawing/2014/main" val="2465503820"/>
                    </a:ext>
                  </a:extLst>
                </a:gridCol>
              </a:tblGrid>
              <a:tr h="515621">
                <a:tc>
                  <a:txBody>
                    <a:bodyPr/>
                    <a:lstStyle/>
                    <a:p>
                      <a:r>
                        <a:rPr lang="nl-NL" sz="2400" dirty="0"/>
                        <a:t>Zelf gerapporteerde symptomen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Aanwezig bij lichamelijk onderzoek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37102"/>
                  </a:ext>
                </a:extLst>
              </a:tr>
              <a:tr h="515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Continue disproportionele pijn </a:t>
                      </a:r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Continue disproportionele pijn </a:t>
                      </a:r>
                      <a:endParaRPr lang="nl-N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698394"/>
                  </a:ext>
                </a:extLst>
              </a:tr>
              <a:tr h="515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err="1">
                          <a:solidFill>
                            <a:srgbClr val="474E5E"/>
                          </a:solidFill>
                          <a:latin typeface="Calibri"/>
                        </a:rPr>
                        <a:t>Allodynie</a:t>
                      </a: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 of hyperalgesie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err="1">
                          <a:solidFill>
                            <a:srgbClr val="474E5E"/>
                          </a:solidFill>
                          <a:latin typeface="Calibri"/>
                        </a:rPr>
                        <a:t>Allodynie</a:t>
                      </a: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 of hyperalgesie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8873"/>
                  </a:ext>
                </a:extLst>
              </a:tr>
              <a:tr h="515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Temperatuur asymmetrie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Temperatuur asymmetrie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340681"/>
                  </a:ext>
                </a:extLst>
              </a:tr>
              <a:tr h="515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Huidkleur asymmetrie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Huidkleur asymmetrie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678257"/>
                  </a:ext>
                </a:extLst>
              </a:tr>
              <a:tr h="515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Asymmetrie in zweten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Asymmetrie in zweten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67996"/>
                  </a:ext>
                </a:extLst>
              </a:tr>
              <a:tr h="515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Asymmetrie in oedeem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Asymmetrie in oedeem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85138"/>
                  </a:ext>
                </a:extLst>
              </a:tr>
              <a:tr h="515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Trofische veranderingen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noProof="0" dirty="0">
                          <a:solidFill>
                            <a:srgbClr val="474E5E"/>
                          </a:solidFill>
                          <a:latin typeface="Calibri"/>
                        </a:rPr>
                        <a:t>Trofische veranderingen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32664"/>
                  </a:ext>
                </a:extLst>
              </a:tr>
              <a:tr h="5156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kern="1200" noProof="0">
                          <a:solidFill>
                            <a:srgbClr val="474E5E"/>
                          </a:solidFill>
                          <a:latin typeface="Calibri"/>
                          <a:ea typeface="+mn-ea"/>
                          <a:cs typeface="+mn-cs"/>
                        </a:rPr>
                        <a:t>Motorische veranderingen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2400" b="0" i="0" u="none" strike="noStrike" kern="1200" noProof="0">
                          <a:solidFill>
                            <a:srgbClr val="474E5E"/>
                          </a:solidFill>
                          <a:latin typeface="Calibri"/>
                          <a:ea typeface="+mn-ea"/>
                          <a:cs typeface="+mn-cs"/>
                        </a:rPr>
                        <a:t>Motorische veranderingen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05381"/>
                  </a:ext>
                </a:extLst>
              </a:tr>
            </a:tbl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7B170C46-6952-4A1A-3211-A6E0871BACA2}"/>
              </a:ext>
            </a:extLst>
          </p:cNvPr>
          <p:cNvSpPr txBox="1"/>
          <p:nvPr/>
        </p:nvSpPr>
        <p:spPr>
          <a:xfrm>
            <a:off x="94891" y="5601419"/>
            <a:ext cx="41809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solidFill>
                  <a:srgbClr val="474E5E"/>
                </a:solidFill>
                <a:latin typeface="Calibri"/>
              </a:rPr>
              <a:t>De maximale CSS score is 16. Elke symptoom en teken wordt geteld met score 1.</a:t>
            </a:r>
            <a:endParaRPr lang="nl-NL" sz="2400">
              <a:cs typeface="Calibri Ligh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14FADB1-4508-EF44-6B1F-5AA0BC48E924}"/>
              </a:ext>
            </a:extLst>
          </p:cNvPr>
          <p:cNvSpPr txBox="1"/>
          <p:nvPr/>
        </p:nvSpPr>
        <p:spPr>
          <a:xfrm>
            <a:off x="5385758" y="5601419"/>
            <a:ext cx="64525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solidFill>
                  <a:srgbClr val="474E5E"/>
                </a:solidFill>
                <a:latin typeface="Calibri"/>
              </a:rPr>
              <a:t>In de literatuur wordt aangegeven dat een verschil van 4.9 punten als klinisch relevant kan worden gezien (Harden 2017).</a:t>
            </a:r>
            <a:r>
              <a:rPr lang="nl-NL" sz="2400" dirty="0">
                <a:solidFill>
                  <a:srgbClr val="474E5E"/>
                </a:solidFill>
                <a:latin typeface="Calibri"/>
                <a:cs typeface="Calibri"/>
              </a:rPr>
              <a:t> </a:t>
            </a:r>
            <a:endParaRPr lang="nl-NL" sz="24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757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22F33-2233-E072-C9AE-E0E64937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>
            <a:normAutofit/>
          </a:bodyPr>
          <a:lstStyle/>
          <a:p>
            <a:endParaRPr lang="nl-NL" sz="4400">
              <a:solidFill>
                <a:srgbClr val="FFFFFF"/>
              </a:solidFill>
            </a:endParaRPr>
          </a:p>
        </p:txBody>
      </p:sp>
      <p:pic>
        <p:nvPicPr>
          <p:cNvPr id="4" name="Afbeelding 4" descr="Afbeelding met persoon, binnen, hand&#10;&#10;Automatisch gegenereerde beschrijving">
            <a:extLst>
              <a:ext uri="{FF2B5EF4-FFF2-40B4-BE49-F238E27FC236}">
                <a16:creationId xmlns:a16="http://schemas.microsoft.com/office/drawing/2014/main" id="{F9377A40-E00C-A813-D57B-50141FAEC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6310" y="303841"/>
            <a:ext cx="4716094" cy="6278541"/>
          </a:xfrm>
        </p:spPr>
      </p:pic>
      <p:pic>
        <p:nvPicPr>
          <p:cNvPr id="5" name="Afbeelding 5" descr="Afbeelding met hand&#10;&#10;Automatisch gegenereerde beschrijving">
            <a:extLst>
              <a:ext uri="{FF2B5EF4-FFF2-40B4-BE49-F238E27FC236}">
                <a16:creationId xmlns:a16="http://schemas.microsoft.com/office/drawing/2014/main" id="{DF9F857E-69EA-3F5F-49DD-E13A161AB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579" y="298782"/>
            <a:ext cx="4694261" cy="62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501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69394E502054387331F7CCE4E2334" ma:contentTypeVersion="18" ma:contentTypeDescription="Een nieuw document maken." ma:contentTypeScope="" ma:versionID="5676f2782f6a9009e8a3f05a581ce3f5">
  <xsd:schema xmlns:xsd="http://www.w3.org/2001/XMLSchema" xmlns:xs="http://www.w3.org/2001/XMLSchema" xmlns:p="http://schemas.microsoft.com/office/2006/metadata/properties" xmlns:ns2="8530db66-369d-4f16-926d-20da9fb7f32a" xmlns:ns3="c6a15f65-be5c-4e4b-99cf-f6007101d4b4" targetNamespace="http://schemas.microsoft.com/office/2006/metadata/properties" ma:root="true" ma:fieldsID="e407332f8b5ad620a0834bb0e70d355d" ns2:_="" ns3:_="">
    <xsd:import namespace="8530db66-369d-4f16-926d-20da9fb7f32a"/>
    <xsd:import namespace="c6a15f65-be5c-4e4b-99cf-f6007101d4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0db66-369d-4f16-926d-20da9fb7f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256f63b-0b9d-4f64-9e1f-1f189ce60b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15f65-be5c-4e4b-99cf-f6007101d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024f0b-e0ae-4693-9a6c-9886ba62d15e}" ma:internalName="TaxCatchAll" ma:showField="CatchAllData" ma:web="c6a15f65-be5c-4e4b-99cf-f6007101d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30db66-369d-4f16-926d-20da9fb7f32a">
      <Terms xmlns="http://schemas.microsoft.com/office/infopath/2007/PartnerControls"/>
    </lcf76f155ced4ddcb4097134ff3c332f>
    <TaxCatchAll xmlns="c6a15f65-be5c-4e4b-99cf-f6007101d4b4" xsi:nil="true"/>
  </documentManagement>
</p:properties>
</file>

<file path=customXml/itemProps1.xml><?xml version="1.0" encoding="utf-8"?>
<ds:datastoreItem xmlns:ds="http://schemas.openxmlformats.org/officeDocument/2006/customXml" ds:itemID="{7338C9CB-BCEE-415E-B415-0917BC0B003C}"/>
</file>

<file path=customXml/itemProps2.xml><?xml version="1.0" encoding="utf-8"?>
<ds:datastoreItem xmlns:ds="http://schemas.openxmlformats.org/officeDocument/2006/customXml" ds:itemID="{559F3CAF-F54D-4FDF-BE95-11B492A79923}"/>
</file>

<file path=customXml/itemProps3.xml><?xml version="1.0" encoding="utf-8"?>
<ds:datastoreItem xmlns:ds="http://schemas.openxmlformats.org/officeDocument/2006/customXml" ds:itemID="{21321691-EB60-423C-BAA6-1C505E298F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34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DashVTI</vt:lpstr>
      <vt:lpstr>CRPS een complex pijnprobleem Hoe kunnen wij patienten vanuit de MSR behandelen?</vt:lpstr>
      <vt:lpstr>Disclosure</vt:lpstr>
      <vt:lpstr>Disclaimer, Evidence based practice </vt:lpstr>
      <vt:lpstr>Synoniemen CRPS</vt:lpstr>
      <vt:lpstr>Definitie CRPS</vt:lpstr>
      <vt:lpstr>Pathofysiologie</vt:lpstr>
      <vt:lpstr>PowerPoint-presentatie</vt:lpstr>
      <vt:lpstr>CRPS Severity score</vt:lpstr>
      <vt:lpstr>PowerPoint-presentatie</vt:lpstr>
      <vt:lpstr>Enkele andere voorbeelden</vt:lpstr>
      <vt:lpstr>Enkele voorbeelden</vt:lpstr>
      <vt:lpstr>PowerPoint-presentatie</vt:lpstr>
      <vt:lpstr>PowerPoint-presentatie</vt:lpstr>
      <vt:lpstr>Epidemiologie</vt:lpstr>
      <vt:lpstr>Risicofactoren of predisponerende factoren</vt:lpstr>
      <vt:lpstr>De rol van de psyche</vt:lpstr>
      <vt:lpstr>De rol van de psyche</vt:lpstr>
      <vt:lpstr>Behandeling</vt:lpstr>
      <vt:lpstr>Wat is MSR?</vt:lpstr>
      <vt:lpstr>MSR specifiek bij hand problemen</vt:lpstr>
      <vt:lpstr>PowerPoint-presentatie</vt:lpstr>
      <vt:lpstr>PowerPoint-presentatie</vt:lpstr>
      <vt:lpstr>MSR bij CRPS</vt:lpstr>
      <vt:lpstr>MSR , hoe?</vt:lpstr>
      <vt:lpstr>PowerPoint-presentatie</vt:lpstr>
      <vt:lpstr>MSR – hoe?</vt:lpstr>
      <vt:lpstr>PowerPoint-presentatie</vt:lpstr>
      <vt:lpstr>Webinar CRPS – pijnrevalidatie bij CRPS – Loes Swaan</vt:lpstr>
      <vt:lpstr>Omdat de ernst van de klachten kan variëren, moet de behandeling individueel worden aangepast.</vt:lpstr>
      <vt:lpstr>PowerPoint-presentatie</vt:lpstr>
      <vt:lpstr>PowerPoint-presentatie</vt:lpstr>
      <vt:lpstr>Patientinformatie CRPS</vt:lpstr>
      <vt:lpstr>Samenwerken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715</cp:revision>
  <dcterms:created xsi:type="dcterms:W3CDTF">2024-11-11T13:52:03Z</dcterms:created>
  <dcterms:modified xsi:type="dcterms:W3CDTF">2024-11-20T14:16:01Z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0x010100AFA69394E502054387331F7CCE4E2334</vt:lpwstr>
  </property>
</Properties>
</file>